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25" r:id="rId3"/>
    <p:sldId id="299" r:id="rId4"/>
    <p:sldId id="327" r:id="rId5"/>
    <p:sldId id="298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8D1E7F-7368-4564-BE3F-2B047309F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7D0D27B-4CE5-497F-ACFA-5F7E6863C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CB92023-BC33-4C27-804C-26D74568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169077A-F2A7-4071-B7EA-3DECD65F1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1C32944-5EF1-475E-B7CA-B33750504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177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E5F402-372D-412A-AC8B-17F6E61B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D6ED735-91D0-4749-85EE-2B8E0996F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29DAC54-2192-4546-936D-E436A6314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336E819-6018-4E0F-A5C7-AACA082E1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C666963-A9EE-482D-B9EC-5C184998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895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29BC0BE7-5ABB-4FAA-8EFB-2B388CCB2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7E83AF6-C341-46CC-9739-9A8195B04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26F2AB7-CB96-4DC8-9979-1FA3F4CA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9595F8C-3E5D-476F-B509-F69BC687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B4A1BA4-25B1-46AE-823C-E225C4EF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653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B70E75-6B20-41DA-9E5A-8B0E765F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61990B6-D5F6-4AFB-B9D8-A8B9D7FEE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1359348-1863-46A1-91A2-59313607F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5194501-6193-4960-A3AF-474031F8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12CB6D2-473C-4258-8309-3220BDFB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178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C40A7B-4D45-4028-A95A-14ABD1AD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2935FD3-B554-4ACB-BE22-9A391393E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AB1C61F-0FFD-48B0-A955-E1988765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2D0B69F-B399-4544-B489-9C303AC02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169BBE9-2319-47CB-B579-64E0C15D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827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93D0D2-60C8-45B4-A4F3-51BDFC088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778C07-FBF7-4CF0-B5FC-E0292970E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E0D56D4-374A-4325-BEC6-11460E908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F16DB42-2B2E-4506-B093-3909B86AF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25287C5-A336-483C-812B-75A99A4ED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A34693C-6BAA-4CA2-82A3-0CEE7BE2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016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E249B5-0679-40E0-9ED5-8DADC694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C902E93-CDE7-4E85-AF4F-3C46F3DC0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320826B6-E397-420D-9311-1A7D98E6B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1ABA18D9-4B9E-4701-965A-D8635DB97F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7A811CFE-F3C6-4500-8979-C17B1D6BC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615D79BD-8FFD-48EE-8F03-C8D76233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77243C8D-6B81-44A9-B967-71DA1CBC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F83C4FB1-B5FC-434B-A7DE-B5889026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912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6D76F2-A857-4D3F-A17E-19871170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4781EBE-F792-4972-852F-28F5025F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6B6EAAA-6DC2-4F1B-93A6-28368E687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658494F-ACDB-4214-A354-4F3AF5FA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654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7D5E1C0A-321E-4FA8-B0AC-158CA7A68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33519F47-90EF-4CB5-B521-3A3C82C4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88B0227-5C8A-486F-9758-DF0F67C0A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62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A09054-623E-445F-A492-A2E643C77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A9DCE7B-C20A-4B3A-9ECF-140AF2411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8B12AE3-4BAF-42C1-954B-7390A0426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5C2348A-DD5C-40CA-A1DE-0F225525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BDB022B-AA50-4C63-8972-792822B63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C3941FC-B3C1-410C-8DC1-733EA3E3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97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595084-1F08-4B85-931B-E66FE4592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AC950178-D7CD-41CC-A515-CE28DE33C1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C215FAA-14BC-4BFD-827B-CEF591537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35011B3-B219-40DD-BDB1-E04BF8A8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BDB912A-1E94-4F31-BF2B-7C043DAC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73207E2-600E-4941-A83F-01462727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18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1329F5DE-EBD9-4F3A-9344-1881B3195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E6F19B9-D6E5-4501-9227-AD7A2CFFF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1D4BF66-BB1D-47C9-A5AE-92B9F07B4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62A95-8336-4686-81CA-86BF684DDE0E}" type="datetimeFigureOut">
              <a:rPr lang="sl-SI" smtClean="0"/>
              <a:t>12. 01. 2022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1F507EA-5652-412D-8E0C-2B0A2E254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0E67A81-50D6-46EE-B47B-4D3C5B017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92E4-6A31-4E21-84A1-03126260C39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773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25287" y="1116324"/>
            <a:ext cx="11834191" cy="3589859"/>
          </a:xfrm>
        </p:spPr>
        <p:txBody>
          <a:bodyPr/>
          <a:lstStyle/>
          <a:p>
            <a:pPr marL="0" indent="0" algn="just">
              <a:buNone/>
            </a:pPr>
            <a:r>
              <a:rPr lang="sl-SI" dirty="0">
                <a:solidFill>
                  <a:srgbClr val="00B050"/>
                </a:solidFill>
              </a:rPr>
              <a:t>1)HALOGENIRANJE - KLORIRANJE</a:t>
            </a:r>
          </a:p>
          <a:p>
            <a:pPr algn="just"/>
            <a:r>
              <a:rPr lang="sl-SI" dirty="0"/>
              <a:t>na </a:t>
            </a:r>
            <a:r>
              <a:rPr lang="sl-SI" b="1" dirty="0"/>
              <a:t>dvojno vez </a:t>
            </a:r>
            <a:r>
              <a:rPr lang="sl-SI" dirty="0"/>
              <a:t>se lahko veže molekula klora in dvojna vez razpade. Reakcija poteka pri </a:t>
            </a:r>
            <a:r>
              <a:rPr lang="sl-SI" b="1" dirty="0"/>
              <a:t>sobni temperaturi.</a:t>
            </a:r>
          </a:p>
          <a:p>
            <a:endParaRPr lang="sl-SI" dirty="0">
              <a:solidFill>
                <a:srgbClr val="00B050"/>
              </a:solidFill>
            </a:endParaRPr>
          </a:p>
          <a:p>
            <a:endParaRPr lang="sl-SI" dirty="0">
              <a:solidFill>
                <a:srgbClr val="00B050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3212977"/>
            <a:ext cx="8676812" cy="2747129"/>
          </a:xfrm>
          <a:prstGeom prst="rect">
            <a:avLst/>
          </a:prstGeom>
        </p:spPr>
      </p:pic>
      <p:sp>
        <p:nvSpPr>
          <p:cNvPr id="8" name="Pravokotnik 7"/>
          <p:cNvSpPr/>
          <p:nvPr/>
        </p:nvSpPr>
        <p:spPr>
          <a:xfrm>
            <a:off x="1775520" y="5564061"/>
            <a:ext cx="1800200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dirty="0">
                <a:solidFill>
                  <a:schemeClr val="tx1"/>
                </a:solidFill>
              </a:rPr>
              <a:t>eten</a:t>
            </a:r>
          </a:p>
        </p:txBody>
      </p:sp>
      <p:sp>
        <p:nvSpPr>
          <p:cNvPr id="9" name="Pravokotnik 8"/>
          <p:cNvSpPr/>
          <p:nvPr/>
        </p:nvSpPr>
        <p:spPr>
          <a:xfrm>
            <a:off x="7264689" y="5564061"/>
            <a:ext cx="3382055" cy="7920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dirty="0">
                <a:solidFill>
                  <a:schemeClr val="tx1"/>
                </a:solidFill>
              </a:rPr>
              <a:t>1,2-dikloroetan</a:t>
            </a:r>
          </a:p>
        </p:txBody>
      </p:sp>
      <p:sp>
        <p:nvSpPr>
          <p:cNvPr id="10" name="Naslov 1"/>
          <p:cNvSpPr>
            <a:spLocks noGrp="1"/>
          </p:cNvSpPr>
          <p:nvPr>
            <p:ph type="title"/>
          </p:nvPr>
        </p:nvSpPr>
        <p:spPr>
          <a:xfrm>
            <a:off x="1981200" y="90535"/>
            <a:ext cx="8229600" cy="1143000"/>
          </a:xfrm>
        </p:spPr>
        <p:txBody>
          <a:bodyPr>
            <a:noAutofit/>
          </a:bodyPr>
          <a:lstStyle/>
          <a:p>
            <a:r>
              <a:rPr lang="sl-SI" sz="32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ADICIJA </a:t>
            </a:r>
            <a:r>
              <a:rPr lang="sl-SI" sz="3200" u="sng" dirty="0">
                <a:latin typeface="Arial" pitchFamily="34" charset="0"/>
                <a:cs typeface="Arial" pitchFamily="34" charset="0"/>
              </a:rPr>
              <a:t>(vezava, razpad dvojne vezi)</a:t>
            </a:r>
          </a:p>
        </p:txBody>
      </p:sp>
    </p:spTree>
    <p:extLst>
      <p:ext uri="{BB962C8B-B14F-4D97-AF65-F5344CB8AC3E}">
        <p14:creationId xmlns:p14="http://schemas.microsoft.com/office/powerpoint/2010/main" val="411560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393"/>
    </mc:Choice>
    <mc:Fallback xmlns="">
      <p:transition spd="slow" advTm="6239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48279" y="423760"/>
            <a:ext cx="1159916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sl-SI" dirty="0">
                <a:solidFill>
                  <a:srgbClr val="00B050"/>
                </a:solidFill>
              </a:rPr>
              <a:t>2)ADICIJA BROMA - bromiranje</a:t>
            </a:r>
            <a:r>
              <a:rPr lang="sl-SI" dirty="0"/>
              <a:t>: na </a:t>
            </a:r>
            <a:r>
              <a:rPr lang="sl-SI" b="1" dirty="0"/>
              <a:t>dvojno vez </a:t>
            </a:r>
            <a:r>
              <a:rPr lang="sl-SI" dirty="0"/>
              <a:t>se lahko veže molekula broma in dvojna vez razpade.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562" y="1710900"/>
            <a:ext cx="8668977" cy="1676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 descr="Brom - Wikiwand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639" y="2561563"/>
            <a:ext cx="1152128" cy="74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793023DA-7C7F-4B09-A216-F757619BD4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3410" y="3858774"/>
            <a:ext cx="10173216" cy="258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8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109"/>
    </mc:Choice>
    <mc:Fallback xmlns="">
      <p:transition spd="slow" advTm="491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6320" y="332657"/>
            <a:ext cx="7777162" cy="7064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sl-SI" sz="3200" b="1" dirty="0">
                <a:solidFill>
                  <a:srgbClr val="00B050"/>
                </a:solidFill>
                <a:latin typeface="Bookman Old Style" pitchFamily="18" charset="0"/>
              </a:rPr>
              <a:t>3) ADICIJA VODE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0615" y="1412775"/>
            <a:ext cx="7042150" cy="452596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sl-SI" sz="4000" dirty="0">
                <a:solidFill>
                  <a:srgbClr val="FF0000"/>
                </a:solidFill>
                <a:latin typeface="Bookman Old Style" pitchFamily="18" charset="0"/>
              </a:rPr>
              <a:t>Dobimo alkohole.</a:t>
            </a:r>
          </a:p>
        </p:txBody>
      </p:sp>
      <p:pic>
        <p:nvPicPr>
          <p:cNvPr id="10650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320" y="2743200"/>
            <a:ext cx="9350002" cy="3288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38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37"/>
    </mc:Choice>
    <mc:Fallback xmlns="">
      <p:transition spd="slow" advTm="5693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571C9AE5-B41F-4F4A-87C1-A8F05F8DD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701" y="345094"/>
            <a:ext cx="3846290" cy="2914513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34007D9-2678-45ED-9C0D-B7689B817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01" y="3429000"/>
            <a:ext cx="3978812" cy="3034122"/>
          </a:xfrm>
          <a:prstGeom prst="rect">
            <a:avLst/>
          </a:prstGeom>
        </p:spPr>
      </p:pic>
      <p:sp>
        <p:nvSpPr>
          <p:cNvPr id="6" name="Pravokotnik 5">
            <a:extLst>
              <a:ext uri="{FF2B5EF4-FFF2-40B4-BE49-F238E27FC236}">
                <a16:creationId xmlns:a16="http://schemas.microsoft.com/office/drawing/2014/main" id="{6FB427D2-E6B9-4ACB-B378-5BBCBF4DAE61}"/>
              </a:ext>
            </a:extLst>
          </p:cNvPr>
          <p:cNvSpPr/>
          <p:nvPr/>
        </p:nvSpPr>
        <p:spPr>
          <a:xfrm>
            <a:off x="5788481" y="800264"/>
            <a:ext cx="6134956" cy="10682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DODAMO BROMOVICO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D9CE5F42-12F1-4B54-8FE5-D9246C1250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730" y="5308232"/>
            <a:ext cx="7163253" cy="72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70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32522" y="1196753"/>
            <a:ext cx="11807687" cy="4206771"/>
          </a:xfrm>
        </p:spPr>
        <p:txBody>
          <a:bodyPr/>
          <a:lstStyle/>
          <a:p>
            <a:pPr algn="just"/>
            <a:r>
              <a:rPr lang="sl-SI" dirty="0">
                <a:latin typeface="Arial" pitchFamily="34" charset="0"/>
                <a:cs typeface="Arial" pitchFamily="34" charset="0"/>
              </a:rPr>
              <a:t>Reakcija broma poteče le z ALKENI (dokaz nenasičenih spojin). Na začetku je raztopina rumeno – rjava, ker dodamo bromovico. Ko reakcija poteče se brom razbarva, kar je dokaz za nenasičene spojine.</a:t>
            </a:r>
          </a:p>
          <a:p>
            <a:endParaRPr lang="sl-SI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495494"/>
            <a:ext cx="3096344" cy="321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sl-SI" sz="3600" b="1" u="sng" dirty="0">
                <a:solidFill>
                  <a:srgbClr val="FF0000"/>
                </a:solidFill>
              </a:rPr>
              <a:t>Primerjava reaktivnosti alkanov in alkenov</a:t>
            </a: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8000" y="3118216"/>
            <a:ext cx="3405538" cy="3595695"/>
          </a:xfrm>
          <a:prstGeom prst="rect">
            <a:avLst/>
          </a:prstGeom>
        </p:spPr>
      </p:pic>
      <p:sp>
        <p:nvSpPr>
          <p:cNvPr id="9" name="PoljeZBesedilom 8">
            <a:extLst>
              <a:ext uri="{FF2B5EF4-FFF2-40B4-BE49-F238E27FC236}">
                <a16:creationId xmlns:a16="http://schemas.microsoft.com/office/drawing/2014/main" id="{A0CCE894-E384-45E3-935F-50BB55695B35}"/>
              </a:ext>
            </a:extLst>
          </p:cNvPr>
          <p:cNvSpPr txBox="1"/>
          <p:nvPr/>
        </p:nvSpPr>
        <p:spPr>
          <a:xfrm>
            <a:off x="251790" y="2493077"/>
            <a:ext cx="63662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800" b="1" dirty="0">
                <a:solidFill>
                  <a:srgbClr val="FF0000"/>
                </a:solidFill>
              </a:rPr>
              <a:t>Oranžna raztopina broma se razbarva pri reakciji z nenasičenim ogljikovodikom </a:t>
            </a:r>
          </a:p>
        </p:txBody>
      </p:sp>
    </p:spTree>
    <p:extLst>
      <p:ext uri="{BB962C8B-B14F-4D97-AF65-F5344CB8AC3E}">
        <p14:creationId xmlns:p14="http://schemas.microsoft.com/office/powerpoint/2010/main" val="252563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98"/>
    </mc:Choice>
    <mc:Fallback xmlns="">
      <p:transition spd="slow" advTm="600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</Words>
  <Application>Microsoft Office PowerPoint</Application>
  <PresentationFormat>Širokozaslonsko</PresentationFormat>
  <Paragraphs>12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Officeova tema</vt:lpstr>
      <vt:lpstr>ADICIJA (vezava, razpad dvojne vezi)</vt:lpstr>
      <vt:lpstr>PowerPointova predstavitev</vt:lpstr>
      <vt:lpstr>3) ADICIJA VODE</vt:lpstr>
      <vt:lpstr>PowerPointova predstavitev</vt:lpstr>
      <vt:lpstr>Primerjava reaktivnosti alkanov in alkenov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ADICIJA (vezava, razpad dvojne vezi)</dc:title>
  <dc:creator>VesnaŠ</dc:creator>
  <cp:lastModifiedBy>VesnaŠ</cp:lastModifiedBy>
  <cp:revision>1</cp:revision>
  <dcterms:created xsi:type="dcterms:W3CDTF">2022-01-12T10:53:20Z</dcterms:created>
  <dcterms:modified xsi:type="dcterms:W3CDTF">2022-01-12T11:01:01Z</dcterms:modified>
</cp:coreProperties>
</file>