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sldIdLst>
    <p:sldId id="256" r:id="rId4"/>
    <p:sldId id="257" r:id="rId5"/>
    <p:sldId id="258" r:id="rId6"/>
    <p:sldId id="262" r:id="rId7"/>
    <p:sldId id="259" r:id="rId8"/>
    <p:sldId id="263" r:id="rId9"/>
    <p:sldId id="264" r:id="rId10"/>
    <p:sldId id="261" r:id="rId11"/>
    <p:sldId id="265" r:id="rId12"/>
    <p:sldId id="266" r:id="rId13"/>
    <p:sldId id="267" r:id="rId14"/>
    <p:sldId id="271" r:id="rId15"/>
    <p:sldId id="268" r:id="rId16"/>
    <p:sldId id="269" r:id="rId17"/>
    <p:sldId id="273" r:id="rId18"/>
    <p:sldId id="274" r:id="rId19"/>
    <p:sldId id="276" r:id="rId20"/>
    <p:sldId id="272" r:id="rId2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AF94D0-63CA-44DA-94B3-16ABDB9A7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0F3B7B6-9767-434C-8D5D-4B934250F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A578A64-7F81-485D-9BCC-7FD7DF1FD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78D6337-CD7F-416D-ACE5-FB2520E6E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695BFC5-D90B-4FF0-804D-CB728D25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912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1384FB-F567-4368-8EBB-3463D75B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7994983-CB95-4A01-AFAD-8EF91EB33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7F2A27F-35C5-4E2C-889F-75A0113A9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74C0DCA-9A9A-4B2C-9FBE-EF9D8E573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C53E269-4417-40BB-B0A3-EA82E03A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530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7989ECA1-E661-494E-8FED-31EAD75BC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3BC10C9-FD23-4E05-B6B1-8EDCC65CF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6020E1A-010E-417E-A5B5-AE17A9FE3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FAB2466-892F-493D-9FE5-317E4D056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62FD808-2DD1-43F6-917E-6761A6BE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573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1270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5850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6802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4916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4008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7203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4403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925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7FFC4C-ACE9-48C6-90A7-5E592141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BD91AE8-53D6-4D11-AE5E-69D36DE03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CAE2899-64D8-47B1-A58D-B9D44B47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72F2EA3-E9F7-4C18-8CB2-7D1F7182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FF7281E-AEE2-448E-8DD8-3675CF49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3454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4937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3649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2302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1203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617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7367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5967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5725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2645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17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393AAC-F5C3-401F-8296-ED25C1673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5027864-A3A3-4B4E-B046-DB2A333F7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AA6286A-AE96-4172-8DEA-48DAA4C2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98762B3-D94B-491A-BBFE-9AA9ACDFC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682B2C2-CC69-4B77-8622-26A9349E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6816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4464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3447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6066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626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7384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49185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4099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92991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2192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645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FC269B-7D71-4721-9A4D-8BBB475B0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EC9090D-63CB-4FBD-93E7-59D48AB5F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8EB856D-777F-4C29-AC52-1F1BAC0FC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E7E6AB6-1E8C-4FCF-816D-36B927627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F6748EC-F875-46F8-8C14-73EA063F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1969D6B-9FAA-4F31-AC95-7BE7200B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29070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28579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05108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92008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7143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2492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803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EC64E4-8652-4156-9396-B743E5A5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8F62EF1-5B6E-45D2-8165-4BCDEB499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075B426-3F8A-45D3-8E34-0E9AF12D9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4FB37D6C-27D4-4225-872C-817E48CD87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D62F402B-C92C-4701-BB87-9706CDE2A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85D398C-30D2-466F-9883-65FAD81E1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14707954-9875-4678-91BA-85F504B4E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F113C64-1C8C-45B1-B777-19BE61EEB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742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F1A9ED-C2E9-4444-A93C-87626F168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3BDFF79-72D5-435D-B165-D38E6F92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88C5884-7D92-4D3D-8CDD-184D2285C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8FA3E08E-1A08-4EF1-ADF4-8DA9DF89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229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82EDDEB-42B8-4243-88A8-3B7F9828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FE049E17-AB5F-4381-935F-83FE65B41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3FC5BA2-5AFB-4A9D-AAD2-49B1D1A9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87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18C293-A70B-4463-AA88-09730F12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4FDF98A-5440-418B-A7E1-FE633C562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B785EBB-7654-4217-B0CF-21F48E8C5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BEB959F-C5F4-4F13-BBE1-2CF386263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13972B3-0177-4BBE-898D-7470680A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350202E-875D-42A3-9151-E8C06E4A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078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622BE3-C29D-4180-9C42-91C9BC2F0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42142191-0A3A-40E5-9B79-D268D49B44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38AAAF7-F26C-479A-A9AA-31A6EBA5F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6655C45-1390-4AAF-9CAE-D341D4AE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2C11C8A-0D8C-4F0B-BCC4-5886194A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8B9F20F-A44B-4A95-B144-33BA0EFA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048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EC023DAE-EE32-4032-8AFB-59E2482F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0DDC27F-BB65-4DCD-B318-3CAD2DB65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E441749-493F-40D2-9754-7602ACA97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DF61352-7991-47DC-A1F6-A0F0F6954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8233EBC-A8AA-4AAC-94D3-C64424F8B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886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552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640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5FB390-DE24-44E0-B317-B70DDC929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182" y="1079316"/>
            <a:ext cx="9990122" cy="2677648"/>
          </a:xfrm>
        </p:spPr>
        <p:txBody>
          <a:bodyPr/>
          <a:lstStyle/>
          <a:p>
            <a:pPr algn="ctr"/>
            <a:r>
              <a:rPr lang="sl-SI" b="1" dirty="0"/>
              <a:t>KISIKOVE ORGANSKE SPOJINE  (9.A)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EB5E91E-06B3-4338-B7F1-9495777BA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4141" y="4234042"/>
            <a:ext cx="9740203" cy="1437890"/>
          </a:xfrm>
        </p:spPr>
        <p:txBody>
          <a:bodyPr>
            <a:normAutofit fontScale="55000" lnSpcReduction="20000"/>
          </a:bodyPr>
          <a:lstStyle/>
          <a:p>
            <a:endParaRPr lang="sl-SI" dirty="0"/>
          </a:p>
          <a:p>
            <a:pPr algn="ctr"/>
            <a:r>
              <a:rPr lang="sl-SI" sz="4400" b="1" dirty="0">
                <a:solidFill>
                  <a:srgbClr val="FFFF00"/>
                </a:solidFill>
              </a:rPr>
              <a:t>POTREBUJEŠ DELOVNI ZVEZEK – naloge od str. 65 do 77 smo rešili prejšnjo šolsko uro, preverite rešitve naloge str.66/4, 5, ki sta bili za domačo nalogo</a:t>
            </a:r>
          </a:p>
        </p:txBody>
      </p:sp>
    </p:spTree>
    <p:extLst>
      <p:ext uri="{BB962C8B-B14F-4D97-AF65-F5344CB8AC3E}">
        <p14:creationId xmlns:p14="http://schemas.microsoft.com/office/powerpoint/2010/main" val="4531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54501D-6FA2-4198-B82F-96C49AB8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2" y="113333"/>
            <a:ext cx="10515600" cy="1325563"/>
          </a:xfrm>
        </p:spPr>
        <p:txBody>
          <a:bodyPr/>
          <a:lstStyle/>
          <a:p>
            <a:r>
              <a:rPr lang="sl-SI" dirty="0"/>
              <a:t>REŠITVE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1DB88D1-5C1E-46C0-A0EC-C9886B167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996" y="113333"/>
            <a:ext cx="7529738" cy="535924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84CDFC6-4C85-410F-8390-4D961A7D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19" y="3975365"/>
            <a:ext cx="5503171" cy="214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81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54501D-6FA2-4198-B82F-96C49AB8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2" y="113333"/>
            <a:ext cx="10515600" cy="1325563"/>
          </a:xfrm>
        </p:spPr>
        <p:txBody>
          <a:bodyPr/>
          <a:lstStyle/>
          <a:p>
            <a:r>
              <a:rPr lang="sl-SI" dirty="0"/>
              <a:t>REŠITVE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8288394-8509-485D-B5A1-2EDCACA09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937" y="135322"/>
            <a:ext cx="6087325" cy="531569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4EB34FF-E387-4618-AB85-72FC8D16F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068" y="5451014"/>
            <a:ext cx="5811061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02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06A307-ED9D-47F2-A217-F04E3A9BF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783154"/>
          </a:xfrm>
        </p:spPr>
        <p:txBody>
          <a:bodyPr/>
          <a:lstStyle/>
          <a:p>
            <a:pPr algn="ctr"/>
            <a:r>
              <a:rPr lang="sl-SI" b="1" dirty="0"/>
              <a:t>DANAŠNJA SNOV</a:t>
            </a:r>
          </a:p>
        </p:txBody>
      </p:sp>
    </p:spTree>
    <p:extLst>
      <p:ext uri="{BB962C8B-B14F-4D97-AF65-F5344CB8AC3E}">
        <p14:creationId xmlns:p14="http://schemas.microsoft.com/office/powerpoint/2010/main" val="1251953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E40EE1E-2542-44B1-9FF3-ED040B0F3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61" y="1070004"/>
            <a:ext cx="10085182" cy="5436867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7FB038A4-007F-4AAE-9CA8-A49BDF649879}"/>
              </a:ext>
            </a:extLst>
          </p:cNvPr>
          <p:cNvSpPr txBox="1">
            <a:spLocks/>
          </p:cNvSpPr>
          <p:nvPr/>
        </p:nvSpPr>
        <p:spPr>
          <a:xfrm>
            <a:off x="347869" y="35112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STR. 90</a:t>
            </a:r>
          </a:p>
        </p:txBody>
      </p:sp>
    </p:spTree>
    <p:extLst>
      <p:ext uri="{BB962C8B-B14F-4D97-AF65-F5344CB8AC3E}">
        <p14:creationId xmlns:p14="http://schemas.microsoft.com/office/powerpoint/2010/main" val="121395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4DDFEC0-EAE4-4D62-937F-00A102796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194" y="1343678"/>
            <a:ext cx="9865611" cy="5267094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47934F9B-C6E7-4333-B89D-B7C6A30F1D8B}"/>
              </a:ext>
            </a:extLst>
          </p:cNvPr>
          <p:cNvSpPr txBox="1">
            <a:spLocks/>
          </p:cNvSpPr>
          <p:nvPr/>
        </p:nvSpPr>
        <p:spPr>
          <a:xfrm>
            <a:off x="241852" y="11333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REŠITVE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97028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CCE172C-0493-479A-A8BE-0637C7A54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85" y="1392583"/>
            <a:ext cx="8093768" cy="1868708"/>
          </a:xfrm>
          <a:prstGeom prst="rect">
            <a:avLst/>
          </a:prstGeom>
        </p:spPr>
      </p:pic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079BA2B6-878F-4E75-8BB5-A55C60EEA7AE}"/>
              </a:ext>
            </a:extLst>
          </p:cNvPr>
          <p:cNvSpPr txBox="1">
            <a:spLocks/>
          </p:cNvSpPr>
          <p:nvPr/>
        </p:nvSpPr>
        <p:spPr>
          <a:xfrm>
            <a:off x="294860" y="142599"/>
            <a:ext cx="1035988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>
                <a:solidFill>
                  <a:srgbClr val="FF0000"/>
                </a:solidFill>
              </a:rPr>
              <a:t>Prepiši naloge v zvezek in jih reši: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22196C7-0D93-4A5D-B2C6-9FCA57630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60" y="3261291"/>
            <a:ext cx="9846365" cy="3454110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339AA17-1D2F-4E03-9513-9B5DF58937A3}"/>
              </a:ext>
            </a:extLst>
          </p:cNvPr>
          <p:cNvSpPr txBox="1"/>
          <p:nvPr/>
        </p:nvSpPr>
        <p:spPr>
          <a:xfrm>
            <a:off x="453885" y="80899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Naštej organske kisikove spojine. </a:t>
            </a:r>
          </a:p>
        </p:txBody>
      </p:sp>
    </p:spTree>
    <p:extLst>
      <p:ext uri="{BB962C8B-B14F-4D97-AF65-F5344CB8AC3E}">
        <p14:creationId xmlns:p14="http://schemas.microsoft.com/office/powerpoint/2010/main" val="206245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079BA2B6-878F-4E75-8BB5-A55C60EEA7AE}"/>
              </a:ext>
            </a:extLst>
          </p:cNvPr>
          <p:cNvSpPr txBox="1">
            <a:spLocks/>
          </p:cNvSpPr>
          <p:nvPr/>
        </p:nvSpPr>
        <p:spPr>
          <a:xfrm>
            <a:off x="294860" y="142599"/>
            <a:ext cx="1035988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/>
              <a:t>Prepiši nalogo v zvezek in jo reši: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C983DF1-9BF4-42E7-A8FB-DFA91857E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3" y="931430"/>
            <a:ext cx="12045673" cy="403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62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C07E5BD-6BE7-4C76-AB99-CD2417316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236" y="802768"/>
            <a:ext cx="8267093" cy="5908729"/>
          </a:xfrm>
          <a:prstGeom prst="rect">
            <a:avLst/>
          </a:prstGeom>
        </p:spPr>
      </p:pic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E0679638-7933-41B3-A6CA-3368282E9A4B}"/>
              </a:ext>
            </a:extLst>
          </p:cNvPr>
          <p:cNvSpPr txBox="1">
            <a:spLocks/>
          </p:cNvSpPr>
          <p:nvPr/>
        </p:nvSpPr>
        <p:spPr>
          <a:xfrm>
            <a:off x="294860" y="142599"/>
            <a:ext cx="1035988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/>
              <a:t>Prepiši nalogo v zvezek in jo reši:</a:t>
            </a:r>
          </a:p>
        </p:txBody>
      </p:sp>
    </p:spTree>
    <p:extLst>
      <p:ext uri="{BB962C8B-B14F-4D97-AF65-F5344CB8AC3E}">
        <p14:creationId xmlns:p14="http://schemas.microsoft.com/office/powerpoint/2010/main" val="1641855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CD58EBD-8BA5-4524-B456-1F89B9FFE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61" y="142599"/>
            <a:ext cx="3277422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Prepiši nalogo v zvezek in jo reši: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C1B4368-5A9B-4661-8B48-AEB49D5D2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196" y="142599"/>
            <a:ext cx="9080846" cy="657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71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8A5885-1AAB-4D5C-9AA7-27A80B396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STR. 65 – naloga 1,2</a:t>
            </a:r>
          </a:p>
        </p:txBody>
      </p:sp>
      <p:pic>
        <p:nvPicPr>
          <p:cNvPr id="1026" name="Picture 2" descr="Boy Cartoon clipart - Writing, Boy, Illustration, transparent clip art">
            <a:extLst>
              <a:ext uri="{FF2B5EF4-FFF2-40B4-BE49-F238E27FC236}">
                <a16:creationId xmlns:a16="http://schemas.microsoft.com/office/drawing/2014/main" id="{FA1FEBE5-C380-4434-8620-BEFCA31D5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80930"/>
            <a:ext cx="5377070" cy="53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66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03C5C1-06EB-4811-9CCF-C77FD88B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2" y="166343"/>
            <a:ext cx="10515600" cy="655292"/>
          </a:xfrm>
        </p:spPr>
        <p:txBody>
          <a:bodyPr>
            <a:normAutofit fontScale="90000"/>
          </a:bodyPr>
          <a:lstStyle/>
          <a:p>
            <a:r>
              <a:rPr lang="sl-SI" dirty="0"/>
              <a:t>REŠITVE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8E22E2E-38D5-4E58-A527-AAB6BECA9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736" y="662610"/>
            <a:ext cx="10732675" cy="602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2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03C5C1-06EB-4811-9CCF-C77FD88B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2" y="166343"/>
            <a:ext cx="10515600" cy="655292"/>
          </a:xfrm>
        </p:spPr>
        <p:txBody>
          <a:bodyPr>
            <a:normAutofit fontScale="90000"/>
          </a:bodyPr>
          <a:lstStyle/>
          <a:p>
            <a:r>
              <a:rPr lang="sl-SI" dirty="0"/>
              <a:t>REŠITVE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BA363B8-42AB-46AC-A435-D669FA85B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243" y="318052"/>
            <a:ext cx="9539865" cy="634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41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8A5885-1AAB-4D5C-9AA7-27A80B396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STR. 66 – naloga 3,4,5</a:t>
            </a:r>
          </a:p>
        </p:txBody>
      </p:sp>
      <p:pic>
        <p:nvPicPr>
          <p:cNvPr id="2050" name="Picture 2" descr="Boy Is Writing Now High-Res Vector Graphic - Getty Images">
            <a:extLst>
              <a:ext uri="{FF2B5EF4-FFF2-40B4-BE49-F238E27FC236}">
                <a16:creationId xmlns:a16="http://schemas.microsoft.com/office/drawing/2014/main" id="{1202F74C-4E47-4BDC-AF1A-9441C3AFD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73696"/>
            <a:ext cx="5284304" cy="528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81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FEC81-5A90-41C6-BE06-A5330544A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REŠITVE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5499B84-3A14-4080-BD89-91CC03644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47" y="1471847"/>
            <a:ext cx="11019378" cy="450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33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FEC81-5A90-41C6-BE06-A5330544A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REŠITVE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CB6B9E7-BBEE-43FD-BC6B-55DAF9657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1953"/>
            <a:ext cx="5886201" cy="30638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552BE0D-3165-49E8-B2A5-A9A0A0545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6105"/>
            <a:ext cx="6453809" cy="396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7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8A5885-1AAB-4D5C-9AA7-27A80B39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8" y="126585"/>
            <a:ext cx="10515600" cy="1325563"/>
          </a:xfrm>
        </p:spPr>
        <p:txBody>
          <a:bodyPr/>
          <a:lstStyle/>
          <a:p>
            <a:r>
              <a:rPr lang="sl-SI" dirty="0"/>
              <a:t>STR. 67,77 – naloga 6, 7 a, b, c</a:t>
            </a:r>
          </a:p>
        </p:txBody>
      </p:sp>
      <p:pic>
        <p:nvPicPr>
          <p:cNvPr id="3074" name="Picture 2" descr="This Child Is Writing Now Stock Illustration - Download Image Now - iStock">
            <a:extLst>
              <a:ext uri="{FF2B5EF4-FFF2-40B4-BE49-F238E27FC236}">
                <a16:creationId xmlns:a16="http://schemas.microsoft.com/office/drawing/2014/main" id="{89B50041-8CBA-4133-8BCB-84579AF75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293" y="1603514"/>
            <a:ext cx="5744682" cy="48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28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54501D-6FA2-4198-B82F-96C49AB8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2" y="113333"/>
            <a:ext cx="10515600" cy="1325563"/>
          </a:xfrm>
        </p:spPr>
        <p:txBody>
          <a:bodyPr/>
          <a:lstStyle/>
          <a:p>
            <a:r>
              <a:rPr lang="sl-SI" dirty="0"/>
              <a:t>REŠITVE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013C5AF-2A1E-4143-9F79-7ED68D50F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730" y="379628"/>
            <a:ext cx="7903061" cy="60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2576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1_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115</Words>
  <Application>Microsoft Office PowerPoint</Application>
  <PresentationFormat>Širokozaslonsko</PresentationFormat>
  <Paragraphs>21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Wingdings 3</vt:lpstr>
      <vt:lpstr>Officeova tema</vt:lpstr>
      <vt:lpstr>Naelektrena sejna soba</vt:lpstr>
      <vt:lpstr>1_Naelektrena sejna soba</vt:lpstr>
      <vt:lpstr>KISIKOVE ORGANSKE SPOJINE  (9.A)</vt:lpstr>
      <vt:lpstr>STR. 65 – naloga 1,2</vt:lpstr>
      <vt:lpstr>REŠITVE</vt:lpstr>
      <vt:lpstr>REŠITVE</vt:lpstr>
      <vt:lpstr>STR. 66 – naloga 3,4,5</vt:lpstr>
      <vt:lpstr>REŠITVE</vt:lpstr>
      <vt:lpstr>REŠITVE</vt:lpstr>
      <vt:lpstr>STR. 67,77 – naloga 6, 7 a, b, c</vt:lpstr>
      <vt:lpstr>REŠITVE</vt:lpstr>
      <vt:lpstr>REŠITVE</vt:lpstr>
      <vt:lpstr>REŠITVE</vt:lpstr>
      <vt:lpstr>DANAŠNJA SNOV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KISIKOVE ORGANSKE SPOJINE  (9.b)</dc:title>
  <dc:creator>VesnaŠ</dc:creator>
  <cp:lastModifiedBy>VesnaŠ</cp:lastModifiedBy>
  <cp:revision>5</cp:revision>
  <dcterms:created xsi:type="dcterms:W3CDTF">2022-01-26T11:55:41Z</dcterms:created>
  <dcterms:modified xsi:type="dcterms:W3CDTF">2022-01-26T12:18:08Z</dcterms:modified>
</cp:coreProperties>
</file>