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59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AF94D0-63CA-44DA-94B3-16ABDB9A7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0F3B7B6-9767-434C-8D5D-4B934250F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578A64-7F81-485D-9BCC-7FD7DF1F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8D6337-CD7F-416D-ACE5-FB2520E6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95BFC5-D90B-4FF0-804D-CB728D25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912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1384FB-F567-4368-8EBB-3463D75B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7994983-CB95-4A01-AFAD-8EF91EB33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F2A27F-35C5-4E2C-889F-75A0113A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74C0DCA-9A9A-4B2C-9FBE-EF9D8E57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53E269-4417-40BB-B0A3-EA82E03A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530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989ECA1-E661-494E-8FED-31EAD75BC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3BC10C9-FD23-4E05-B6B1-8EDCC65CF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020E1A-010E-417E-A5B5-AE17A9FE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FAB2466-892F-493D-9FE5-317E4D05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62FD808-2DD1-43F6-917E-6761A6BE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573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27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585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6802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4916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400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7203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403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925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7FFC4C-ACE9-48C6-90A7-5E592141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D91AE8-53D6-4D11-AE5E-69D36DE0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AE2899-64D8-47B1-A58D-B9D44B47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72F2EA3-E9F7-4C18-8CB2-7D1F7182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F7281E-AEE2-448E-8DD8-3675CF49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3454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4937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3649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2302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203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617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7367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5967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725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64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393AAC-F5C3-401F-8296-ED25C167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027864-A3A3-4B4E-B046-DB2A333F7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A6286A-AE96-4172-8DEA-48DAA4C2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8762B3-D94B-491A-BBFE-9AA9ACDF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82B2C2-CC69-4B77-8622-26A9349E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681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FC269B-7D71-4721-9A4D-8BBB475B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C9090D-63CB-4FBD-93E7-59D48AB5F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EB856D-777F-4C29-AC52-1F1BAC0F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E7E6AB6-1E8C-4FCF-816D-36B92762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F6748EC-F875-46F8-8C14-73EA063F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1969D6B-9FAA-4F31-AC95-7BE7200B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90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EC64E4-8652-4156-9396-B743E5A5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8F62EF1-5B6E-45D2-8165-4BCDEB499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075B426-3F8A-45D3-8E34-0E9AF12D9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FB37D6C-27D4-4225-872C-817E48CD8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62F402B-C92C-4701-BB87-9706CDE2A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85D398C-30D2-466F-9883-65FAD81E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4707954-9875-4678-91BA-85F504B4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F113C64-1C8C-45B1-B777-19BE61EE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742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F1A9ED-C2E9-4444-A93C-87626F16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3BDFF79-72D5-435D-B165-D38E6F92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88C5884-7D92-4D3D-8CDD-184D2285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FA3E08E-1A08-4EF1-ADF4-8DA9DF89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229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82EDDEB-42B8-4243-88A8-3B7F9828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E049E17-AB5F-4381-935F-83FE65B4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3FC5BA2-5AFB-4A9D-AAD2-49B1D1A9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7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18C293-A70B-4463-AA88-09730F12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FDF98A-5440-418B-A7E1-FE633C56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B785EBB-7654-4217-B0CF-21F48E8C5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BEB959F-C5F4-4F13-BBE1-2CF38626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13972B3-0177-4BBE-898D-7470680A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350202E-875D-42A3-9151-E8C06E4A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07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622BE3-C29D-4180-9C42-91C9BC2F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2142191-0A3A-40E5-9B79-D268D49B4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38AAAF7-F26C-479A-A9AA-31A6EBA5F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6655C45-1390-4AAF-9CAE-D341D4AE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2C11C8A-0D8C-4F0B-BCC4-5886194A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B9F20F-A44B-4A95-B144-33BA0EFA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048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C023DAE-EE32-4032-8AFB-59E2482F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DDC27F-BB65-4DCD-B318-3CAD2DB6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E441749-493F-40D2-9754-7602ACA97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F61352-7991-47DC-A1F6-A0F0F6954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233EBC-A8AA-4AAC-94D3-C64424F8B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86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EC8C8C-DB43-466C-88BA-21BE63D284FB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D1B26A6-F9F5-4FF5-8F8E-8E31649B5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552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5FB390-DE24-44E0-B317-B70DDC929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182" y="1079316"/>
            <a:ext cx="9990122" cy="2677648"/>
          </a:xfrm>
        </p:spPr>
        <p:txBody>
          <a:bodyPr/>
          <a:lstStyle/>
          <a:p>
            <a:pPr algn="ctr"/>
            <a:r>
              <a:rPr lang="sl-SI" b="1" dirty="0"/>
              <a:t>KISIKOVE ORGANSKE SPOJINE  (9.b)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B5E91E-06B3-4338-B7F1-9495777BA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l-SI" dirty="0"/>
          </a:p>
          <a:p>
            <a:pPr algn="ctr"/>
            <a:r>
              <a:rPr lang="sl-SI" sz="2800" b="1" dirty="0">
                <a:solidFill>
                  <a:srgbClr val="FFFF00"/>
                </a:solidFill>
              </a:rPr>
              <a:t>POTREBUJEŠ DELOVNI ZVEZEK</a:t>
            </a:r>
          </a:p>
        </p:txBody>
      </p:sp>
    </p:spTree>
    <p:extLst>
      <p:ext uri="{BB962C8B-B14F-4D97-AF65-F5344CB8AC3E}">
        <p14:creationId xmlns:p14="http://schemas.microsoft.com/office/powerpoint/2010/main" val="4531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54501D-6FA2-4198-B82F-96C49AB8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13333"/>
            <a:ext cx="10515600" cy="1325563"/>
          </a:xfrm>
        </p:spPr>
        <p:txBody>
          <a:bodyPr/>
          <a:lstStyle/>
          <a:p>
            <a:r>
              <a:rPr lang="sl-SI" dirty="0"/>
              <a:t>REŠITVE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1DB88D1-5C1E-46C0-A0EC-C9886B167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96" y="113333"/>
            <a:ext cx="7529738" cy="535924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84CDFC6-4C85-410F-8390-4D961A7D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9" y="3975365"/>
            <a:ext cx="5503171" cy="21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8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54501D-6FA2-4198-B82F-96C49AB8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13333"/>
            <a:ext cx="10515600" cy="1325563"/>
          </a:xfrm>
        </p:spPr>
        <p:txBody>
          <a:bodyPr/>
          <a:lstStyle/>
          <a:p>
            <a:r>
              <a:rPr lang="sl-SI" dirty="0"/>
              <a:t>REŠITVE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288394-8509-485D-B5A1-2EDCACA09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937" y="135322"/>
            <a:ext cx="6087325" cy="531569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4EB34FF-E387-4618-AB85-72FC8D16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68" y="5451014"/>
            <a:ext cx="5811061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0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E40EE1E-2542-44B1-9FF3-ED040B0F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61" y="1070004"/>
            <a:ext cx="10085182" cy="5436867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7FB038A4-007F-4AAE-9CA8-A49BDF649879}"/>
              </a:ext>
            </a:extLst>
          </p:cNvPr>
          <p:cNvSpPr txBox="1">
            <a:spLocks/>
          </p:cNvSpPr>
          <p:nvPr/>
        </p:nvSpPr>
        <p:spPr>
          <a:xfrm>
            <a:off x="347869" y="3511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STR. 90</a:t>
            </a:r>
          </a:p>
        </p:txBody>
      </p:sp>
    </p:spTree>
    <p:extLst>
      <p:ext uri="{BB962C8B-B14F-4D97-AF65-F5344CB8AC3E}">
        <p14:creationId xmlns:p14="http://schemas.microsoft.com/office/powerpoint/2010/main" val="12139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4DDFEC0-EAE4-4D62-937F-00A10279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94" y="1343678"/>
            <a:ext cx="9865611" cy="5267094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47934F9B-C6E7-4333-B89D-B7C6A30F1D8B}"/>
              </a:ext>
            </a:extLst>
          </p:cNvPr>
          <p:cNvSpPr txBox="1">
            <a:spLocks/>
          </p:cNvSpPr>
          <p:nvPr/>
        </p:nvSpPr>
        <p:spPr>
          <a:xfrm>
            <a:off x="241852" y="11333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REŠITVE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702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A5885-1AAB-4D5C-9AA7-27A80B39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STR. 65 – naloga 1,2</a:t>
            </a:r>
          </a:p>
        </p:txBody>
      </p:sp>
      <p:pic>
        <p:nvPicPr>
          <p:cNvPr id="1026" name="Picture 2" descr="Boy Cartoon clipart - Writing, Boy, Illustration, transparent clip art">
            <a:extLst>
              <a:ext uri="{FF2B5EF4-FFF2-40B4-BE49-F238E27FC236}">
                <a16:creationId xmlns:a16="http://schemas.microsoft.com/office/drawing/2014/main" id="{FA1FEBE5-C380-4434-8620-BEFCA31D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0930"/>
            <a:ext cx="5377070" cy="53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6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03C5C1-06EB-4811-9CCF-C77FD88B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" y="166343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sl-SI" dirty="0"/>
              <a:t>REŠITVE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E22E2E-38D5-4E58-A527-AAB6BECA9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36" y="662610"/>
            <a:ext cx="10732675" cy="60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2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03C5C1-06EB-4811-9CCF-C77FD88B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" y="166343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sl-SI" dirty="0"/>
              <a:t>REŠITVE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BA363B8-42AB-46AC-A435-D669FA85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43" y="318052"/>
            <a:ext cx="9539865" cy="63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4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A5885-1AAB-4D5C-9AA7-27A80B39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STR. 66 – naloga 3,4,5</a:t>
            </a:r>
          </a:p>
        </p:txBody>
      </p:sp>
      <p:pic>
        <p:nvPicPr>
          <p:cNvPr id="2050" name="Picture 2" descr="Boy Is Writing Now High-Res Vector Graphic - Getty Images">
            <a:extLst>
              <a:ext uri="{FF2B5EF4-FFF2-40B4-BE49-F238E27FC236}">
                <a16:creationId xmlns:a16="http://schemas.microsoft.com/office/drawing/2014/main" id="{1202F74C-4E47-4BDC-AF1A-9441C3AF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73696"/>
            <a:ext cx="5284304" cy="52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1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FEC81-5A90-41C6-BE06-A5330544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REŠITVE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5499B84-3A14-4080-BD89-91CC03644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47" y="1471847"/>
            <a:ext cx="11019378" cy="45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3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FEC81-5A90-41C6-BE06-A5330544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REŠITVE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B6B9E7-BBEE-43FD-BC6B-55DAF965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1953"/>
            <a:ext cx="5886201" cy="30638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552BE0D-3165-49E8-B2A5-A9A0A0545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6105"/>
            <a:ext cx="6453809" cy="39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A5885-1AAB-4D5C-9AA7-27A80B39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8" y="126585"/>
            <a:ext cx="10515600" cy="1325563"/>
          </a:xfrm>
        </p:spPr>
        <p:txBody>
          <a:bodyPr/>
          <a:lstStyle/>
          <a:p>
            <a:r>
              <a:rPr lang="sl-SI" dirty="0"/>
              <a:t>STR. 67,77 – naloga 6, 7 a, b, c</a:t>
            </a:r>
          </a:p>
        </p:txBody>
      </p:sp>
      <p:pic>
        <p:nvPicPr>
          <p:cNvPr id="3074" name="Picture 2" descr="This Child Is Writing Now Stock Illustration - Download Image Now - iStock">
            <a:extLst>
              <a:ext uri="{FF2B5EF4-FFF2-40B4-BE49-F238E27FC236}">
                <a16:creationId xmlns:a16="http://schemas.microsoft.com/office/drawing/2014/main" id="{89B50041-8CBA-4133-8BCB-84579AF75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93" y="1603514"/>
            <a:ext cx="5744682" cy="48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2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54501D-6FA2-4198-B82F-96C49AB8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13333"/>
            <a:ext cx="10515600" cy="1325563"/>
          </a:xfrm>
        </p:spPr>
        <p:txBody>
          <a:bodyPr/>
          <a:lstStyle/>
          <a:p>
            <a:r>
              <a:rPr lang="sl-SI" dirty="0"/>
              <a:t>REŠITVE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13C5AF-2A1E-4143-9F79-7ED68D50F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30" y="379628"/>
            <a:ext cx="7903061" cy="60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257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</Words>
  <Application>Microsoft Office PowerPoint</Application>
  <PresentationFormat>Širokozaslonsko</PresentationFormat>
  <Paragraphs>15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 3</vt:lpstr>
      <vt:lpstr>Officeova tema</vt:lpstr>
      <vt:lpstr>Naelektrena sejna soba</vt:lpstr>
      <vt:lpstr>KISIKOVE ORGANSKE SPOJINE  (9.b)</vt:lpstr>
      <vt:lpstr>STR. 65 – naloga 1,2</vt:lpstr>
      <vt:lpstr>REŠITVE</vt:lpstr>
      <vt:lpstr>REŠITVE</vt:lpstr>
      <vt:lpstr>STR. 66 – naloga 3,4,5</vt:lpstr>
      <vt:lpstr>REŠITVE</vt:lpstr>
      <vt:lpstr>REŠITVE</vt:lpstr>
      <vt:lpstr>STR. 67,77 – naloga 6, 7 a, b, c</vt:lpstr>
      <vt:lpstr>REŠITVE</vt:lpstr>
      <vt:lpstr>REŠITVE</vt:lpstr>
      <vt:lpstr>REŠITVE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KISIKOVE ORGANSKE SPOJINE  (9.b)</dc:title>
  <dc:creator>VesnaŠ</dc:creator>
  <cp:lastModifiedBy>VesnaŠ</cp:lastModifiedBy>
  <cp:revision>2</cp:revision>
  <dcterms:created xsi:type="dcterms:W3CDTF">2022-01-26T11:55:41Z</dcterms:created>
  <dcterms:modified xsi:type="dcterms:W3CDTF">2022-01-26T12:02:43Z</dcterms:modified>
</cp:coreProperties>
</file>