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8" r:id="rId4"/>
    <p:sldId id="259" r:id="rId5"/>
    <p:sldId id="257" r:id="rId6"/>
    <p:sldId id="273" r:id="rId7"/>
    <p:sldId id="274" r:id="rId8"/>
    <p:sldId id="264" r:id="rId9"/>
    <p:sldId id="275" r:id="rId10"/>
    <p:sldId id="271" r:id="rId11"/>
    <p:sldId id="272" r:id="rId12"/>
    <p:sldId id="278" r:id="rId13"/>
    <p:sldId id="279" r:id="rId14"/>
    <p:sldId id="280" r:id="rId15"/>
    <p:sldId id="283" r:id="rId16"/>
    <p:sldId id="28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7B4B55-6D24-40F6-8FBF-FA0CE8060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46BB23F-3476-4928-819B-ED04127D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7741BF-C4D6-4F0E-82CC-302AF2BE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20E7FA4-F79C-4CA2-8672-2D93CD68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0742408-82C7-4AF7-9C39-43A45E71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327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FDC9C4-3DD9-4023-8298-82F82829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1209E0B-EE18-42C0-8B56-610506EAD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E6CEE5-D114-4F65-B5C1-03DA6B1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9D4406A-FEC9-4660-9B1E-D122166C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F65693-E7B2-43D3-91F4-998B6A45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898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32341C4-B241-41F6-B4A9-6F684AC31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434C39E-C74B-4B87-800D-B37EA8564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3702395-9FCC-4A99-94FD-2F6DBFA0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14D4BF6-6ED0-4329-AF73-A9E52CDA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E1C3147-0CE3-4405-8130-8472145C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506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112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873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30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853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1021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785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037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455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38E1A3-0A80-4945-A1D2-4C3B2423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59B617-F9BA-4C77-864C-C1C27687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BE0A17-5109-4ED8-9897-97049C8B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E667243-45CC-462D-8D59-097EE920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3B9307E-8B7F-4422-9BD9-7BDFEEFE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625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0161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4038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4198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8317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4474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6705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9317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3276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407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9F0B85-0899-4306-952B-F63E26AB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A97EF5A-AE0F-47C4-974A-7FA093CC4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67B226-EDB9-4CB9-A741-CA4EAF89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E73AD6-2D26-407F-9B5F-7CE7533E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1B29C8D-36F6-4227-8E60-661093BE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CFEDB2-13F2-4C17-8E9C-1F46A99A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8208F1-0CA4-4F27-B782-F2168BFB6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F4FB8C6-E03B-439F-B23E-9327170E2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80176F4-6505-4049-908A-E4C84738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19BC700-85E9-4684-955E-76AD64E62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33699A1-9C6F-44EC-BC30-6839083C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911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6BD1B5-F17C-4644-AE4D-D5995714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3910FDC-C17D-4949-AD90-1B08EA735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5E421B5-ABB7-4041-BD9C-D8FBF7EA3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7AE3F2D-DA04-4DA4-A99D-880C2FAE5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AECABD3-BEA6-4A33-9A85-912ED50DD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5659DEC7-010A-4BAB-B43A-C3EE270D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0FE1FE5-A7E9-43CF-BBEE-AB633BFE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979713C-3E27-4DFE-981C-4A02F6B6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923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2B5EC8-70E5-404A-9FDA-437C48F9F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7AF2B46-D323-4F19-BE60-24349F54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2204D62-C88B-4251-B80E-89DE14E1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7F98E3A-7F8C-4423-B478-311C68A7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027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F77DAD7-323D-4FEC-BA7D-85B97F94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D6ABEB0-3325-4B86-A7FD-FA0E2520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CF4190E-1FB9-4CBC-8762-8F505C64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310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FA97F7-CB50-4FE3-979B-0A6BC6B6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21218E-9FB0-45E3-A9A5-E4D867DB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6CFF384-4068-4EF8-960B-D4565C096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017F1CB-4450-4B04-AAE9-50487D58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F779FAF-919A-4A56-B2A2-ADDBCF5A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BDD5DF5-1DD8-4363-95F9-CC58423C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352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094C94-2E43-4D11-BF7A-8FD116AF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B4A0930-EB0C-470C-B83D-0BB4C0494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C51C59F-0F3E-4DE9-9EF6-F0E5B721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3DB85B4-B02F-4A79-B6C7-438CD6DF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09E480F-4BD4-48C7-BB38-F701661D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F6F5F4-9D6D-48B0-80C3-86319A8D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474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56BA448-F906-44EA-953D-6AC672DC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A684714-9609-4BBC-84FA-BA66B2AA6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B72515-A34A-4B12-A85C-E7F7D8B45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3ABD2FA-2821-4F0E-B872-E8954A19C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09F1E33-D043-4DF7-B853-10B908FC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505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DA87C8-EF1A-4206-BFB7-549991B5856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69A338-BB66-415A-A5A6-B198FD3E31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7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0018" y="620688"/>
            <a:ext cx="8297101" cy="12571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l-SI" sz="6700" b="1" dirty="0">
                <a:solidFill>
                  <a:schemeClr val="bg1"/>
                </a:solidFill>
                <a:latin typeface="Bookman Old Style" pitchFamily="18" charset="0"/>
              </a:rPr>
              <a:t>POLIMERI</a:t>
            </a:r>
            <a:endParaRPr lang="sl-SI" sz="4800" i="1" dirty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0058" y="5307074"/>
            <a:ext cx="11092342" cy="97700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sl-SI" sz="1800" dirty="0">
                <a:solidFill>
                  <a:schemeClr val="bg1"/>
                </a:solidFill>
                <a:latin typeface="Bookman Old Style" pitchFamily="18" charset="0"/>
              </a:rPr>
              <a:t>Vesna Švab, </a:t>
            </a:r>
            <a:r>
              <a:rPr lang="sl-SI" sz="1800" cap="none" dirty="0">
                <a:solidFill>
                  <a:schemeClr val="bg1"/>
                </a:solidFill>
                <a:latin typeface="Bookman Old Style" pitchFamily="18" charset="0"/>
              </a:rPr>
              <a:t>prof.                                                                                                      </a:t>
            </a:r>
            <a:r>
              <a:rPr lang="sl-SI" sz="1800" dirty="0">
                <a:solidFill>
                  <a:schemeClr val="bg1"/>
                </a:solidFill>
                <a:latin typeface="Bookman Old Style" pitchFamily="18" charset="0"/>
              </a:rPr>
              <a:t>KEM  9</a:t>
            </a:r>
          </a:p>
        </p:txBody>
      </p:sp>
      <p:pic>
        <p:nvPicPr>
          <p:cNvPr id="5" name="Picture 2" descr="Kalotni model izseka molekule polietena">
            <a:extLst>
              <a:ext uri="{FF2B5EF4-FFF2-40B4-BE49-F238E27FC236}">
                <a16:creationId xmlns:a16="http://schemas.microsoft.com/office/drawing/2014/main" id="{240B6989-436B-4945-9F00-DDA5DE56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29" y="2216096"/>
            <a:ext cx="762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876C70FF-24AA-4C1E-B9C4-49F4126098AF}"/>
              </a:ext>
            </a:extLst>
          </p:cNvPr>
          <p:cNvSpPr/>
          <p:nvPr/>
        </p:nvSpPr>
        <p:spPr>
          <a:xfrm>
            <a:off x="4174435" y="5488947"/>
            <a:ext cx="4518991" cy="795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NASLOV V ZVEZEK</a:t>
            </a:r>
          </a:p>
        </p:txBody>
      </p:sp>
    </p:spTree>
    <p:extLst>
      <p:ext uri="{BB962C8B-B14F-4D97-AF65-F5344CB8AC3E}">
        <p14:creationId xmlns:p14="http://schemas.microsoft.com/office/powerpoint/2010/main" val="69265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51B5D6-7C21-445E-8BCE-1212BFC37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168696"/>
            <a:ext cx="11724860" cy="4351338"/>
          </a:xfrm>
        </p:spPr>
        <p:txBody>
          <a:bodyPr/>
          <a:lstStyle/>
          <a:p>
            <a:r>
              <a:rPr lang="sl-SI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POIMENOVANJE POLIMEROV: </a:t>
            </a:r>
          </a:p>
          <a:p>
            <a:endParaRPr lang="sl-SI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Polimere poimenujemo tako, da pred imenoma alkena dodano predpono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POLI-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npr.: </a:t>
            </a:r>
            <a:r>
              <a:rPr lang="sl-SI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eten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C99ED2-9F81-4ADC-A58F-D93E3876C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2" y="2518475"/>
            <a:ext cx="9716731" cy="19888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0FE4B28-F123-441A-9FCE-A95E2711A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843" y="4507350"/>
            <a:ext cx="3667024" cy="2227287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73AFE25D-8CFF-4D19-BE95-437C2726933D}"/>
              </a:ext>
            </a:extLst>
          </p:cNvPr>
          <p:cNvSpPr/>
          <p:nvPr/>
        </p:nvSpPr>
        <p:spPr>
          <a:xfrm>
            <a:off x="335133" y="5620993"/>
            <a:ext cx="6078919" cy="795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KAKO POIMENUJEMO POLIMERE (SHEME NE PRERISUJ V ZVEZEK!)</a:t>
            </a:r>
          </a:p>
        </p:txBody>
      </p:sp>
    </p:spTree>
    <p:extLst>
      <p:ext uri="{BB962C8B-B14F-4D97-AF65-F5344CB8AC3E}">
        <p14:creationId xmlns:p14="http://schemas.microsoft.com/office/powerpoint/2010/main" val="194687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82" y="966190"/>
            <a:ext cx="73914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4869160"/>
            <a:ext cx="7505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039371" y="260647"/>
            <a:ext cx="6994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Bookman Old Style" pitchFamily="18" charset="0"/>
              </a:rPr>
              <a:t>Nekateri umetni adicijski polimeri</a:t>
            </a:r>
          </a:p>
        </p:txBody>
      </p:sp>
    </p:spTree>
    <p:extLst>
      <p:ext uri="{BB962C8B-B14F-4D97-AF65-F5344CB8AC3E}">
        <p14:creationId xmlns:p14="http://schemas.microsoft.com/office/powerpoint/2010/main" val="52629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70" y="1106821"/>
            <a:ext cx="9762660" cy="549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039371" y="260647"/>
            <a:ext cx="6994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Bookman Old Style" pitchFamily="18" charset="0"/>
              </a:rPr>
              <a:t>Nekateri umetni adicijski polimeri</a:t>
            </a:r>
          </a:p>
        </p:txBody>
      </p:sp>
    </p:spTree>
    <p:extLst>
      <p:ext uri="{BB962C8B-B14F-4D97-AF65-F5344CB8AC3E}">
        <p14:creationId xmlns:p14="http://schemas.microsoft.com/office/powerpoint/2010/main" val="122322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8AAA59C-C230-4BFF-9638-6164A2A58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09" y="158752"/>
            <a:ext cx="6058426" cy="679201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00971AA-553D-4FEE-8D7D-5CC1799ECCE2}"/>
              </a:ext>
            </a:extLst>
          </p:cNvPr>
          <p:cNvSpPr txBox="1"/>
          <p:nvPr/>
        </p:nvSpPr>
        <p:spPr>
          <a:xfrm>
            <a:off x="187721" y="361264"/>
            <a:ext cx="37746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 DZ na strani 48 si poglej primere uporabe polimerov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26458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35043AA-4FF3-4DB8-A465-642E7C64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88" y="144424"/>
            <a:ext cx="9213460" cy="6496516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B319BE5-9E0F-4807-A33F-B25170EE46B7}"/>
              </a:ext>
            </a:extLst>
          </p:cNvPr>
          <p:cNvSpPr txBox="1"/>
          <p:nvPr/>
        </p:nvSpPr>
        <p:spPr>
          <a:xfrm>
            <a:off x="187721" y="3612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Stran 56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559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B4E7FC0-76E8-4C94-B26F-3A4C15980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1123628"/>
            <a:ext cx="11698333" cy="461074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B18B6DA-A453-4059-8752-F9D380649EF0}"/>
              </a:ext>
            </a:extLst>
          </p:cNvPr>
          <p:cNvSpPr txBox="1"/>
          <p:nvPr/>
        </p:nvSpPr>
        <p:spPr>
          <a:xfrm>
            <a:off x="147964" y="1094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REŠI NALOGO - stran 49</a:t>
            </a:r>
            <a:endParaRPr lang="sl-SI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CBE6BFA-7C7F-41E0-998B-D8E505AD6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278" y="2650871"/>
            <a:ext cx="1485557" cy="13594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0B5F2F7-A9CF-4C1E-8C0E-037D950AE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59" y="4263376"/>
            <a:ext cx="1178258" cy="12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8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A36751-0342-44A2-AF31-314F38AF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82"/>
            <a:ext cx="10515600" cy="761310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SUROVA GUMA ALI KAVČUK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006301-0F01-42CC-8192-2C8952D1D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34" y="1253331"/>
            <a:ext cx="12056165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Vir surove gume je drevo </a:t>
            </a:r>
            <a:r>
              <a:rPr lang="sl-SI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kavčukovec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(„jokajoče drevo“).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Iz skorje drevesa se cedi mlečnat </a:t>
            </a:r>
            <a:r>
              <a:rPr lang="sl-SI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rastlinski sok 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ali </a:t>
            </a:r>
            <a:r>
              <a:rPr lang="sl-SI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lateks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sl-SI" dirty="0"/>
          </a:p>
        </p:txBody>
      </p:sp>
      <p:pic>
        <p:nvPicPr>
          <p:cNvPr id="2052" name="Picture 4" descr="Semperguard Lateks, nepudrane">
            <a:extLst>
              <a:ext uri="{FF2B5EF4-FFF2-40B4-BE49-F238E27FC236}">
                <a16:creationId xmlns:a16="http://schemas.microsoft.com/office/drawing/2014/main" id="{A15927A0-714A-41FA-81C5-5D52EBDD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55" y="2948209"/>
            <a:ext cx="2386220" cy="36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včuk">
            <a:extLst>
              <a:ext uri="{FF2B5EF4-FFF2-40B4-BE49-F238E27FC236}">
                <a16:creationId xmlns:a16="http://schemas.microsoft.com/office/drawing/2014/main" id="{0A74D225-557B-469D-A994-BA5CD9B41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3" y="3202058"/>
            <a:ext cx="3355560" cy="33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170BE45D-2252-46FF-915B-B5CD4605E32F}"/>
              </a:ext>
            </a:extLst>
          </p:cNvPr>
          <p:cNvSpPr/>
          <p:nvPr/>
        </p:nvSpPr>
        <p:spPr>
          <a:xfrm>
            <a:off x="384313" y="5950226"/>
            <a:ext cx="2239617" cy="795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09836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8F38FE-9318-4EB4-AF3D-C863359E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208860"/>
            <a:ext cx="11817626" cy="4351338"/>
          </a:xfrm>
        </p:spPr>
        <p:txBody>
          <a:bodyPr/>
          <a:lstStyle/>
          <a:p>
            <a:r>
              <a:rPr lang="sl-SI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Leta 1838 je </a:t>
            </a:r>
            <a:r>
              <a:rPr lang="sl-SI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Charles </a:t>
            </a:r>
            <a:r>
              <a:rPr lang="sl-SI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Goodyear</a:t>
            </a:r>
            <a:r>
              <a:rPr lang="sl-SI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povsem po naključju odkril, da ostane kavčuk prožen in nelepljiv ne glede na temperaturo, če ga segrevamo skupaj z žveplom. </a:t>
            </a:r>
            <a:endParaRPr lang="sl-SI" i="1" dirty="0"/>
          </a:p>
        </p:txBody>
      </p:sp>
      <p:pic>
        <p:nvPicPr>
          <p:cNvPr id="3074" name="Picture 2" descr="Charles Goodyear (1800—1860)">
            <a:extLst>
              <a:ext uri="{FF2B5EF4-FFF2-40B4-BE49-F238E27FC236}">
                <a16:creationId xmlns:a16="http://schemas.microsoft.com/office/drawing/2014/main" id="{0F0874AF-6EDB-4995-BA3E-226A7666E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9" y="1758626"/>
            <a:ext cx="4252291" cy="393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uma 19,0/45-17 18PR TL SPEEDWAYS PK-307 - Mehanizacija Miler">
            <a:extLst>
              <a:ext uri="{FF2B5EF4-FFF2-40B4-BE49-F238E27FC236}">
                <a16:creationId xmlns:a16="http://schemas.microsoft.com/office/drawing/2014/main" id="{DC5E0C36-CFB6-413D-AC06-F26647E52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93" y="1556224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EABEDA2-18AE-450E-BE1E-426850C9DA10}"/>
              </a:ext>
            </a:extLst>
          </p:cNvPr>
          <p:cNvSpPr txBox="1"/>
          <p:nvPr/>
        </p:nvSpPr>
        <p:spPr>
          <a:xfrm>
            <a:off x="5136046" y="4784054"/>
            <a:ext cx="67983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Vulkanizacija</a:t>
            </a:r>
            <a:r>
              <a:rPr lang="sl-SI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je postopek, v katerem kavčuk toplotno obdelajo z žveplom. Nastane guma, ki je prožna, nelepljiva in odporna.</a:t>
            </a:r>
            <a:endParaRPr lang="sl-SI" sz="28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86DB56A-27F2-4B14-B00D-B7F3771307B3}"/>
              </a:ext>
            </a:extLst>
          </p:cNvPr>
          <p:cNvSpPr/>
          <p:nvPr/>
        </p:nvSpPr>
        <p:spPr>
          <a:xfrm>
            <a:off x="384313" y="5950226"/>
            <a:ext cx="2239617" cy="795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89361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C8DD19-307C-43A9-8C09-94DD2839E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9" y="314878"/>
            <a:ext cx="10515600" cy="4351338"/>
          </a:xfrm>
        </p:spPr>
        <p:txBody>
          <a:bodyPr/>
          <a:lstStyle/>
          <a:p>
            <a:r>
              <a:rPr lang="sl-SI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Umetne polimere </a:t>
            </a:r>
            <a:r>
              <a:rPr lang="sl-SI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najdemo danes skoraj povsod.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umetna trava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dresi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obutev</a:t>
            </a:r>
            <a:endParaRPr lang="sl-SI" dirty="0"/>
          </a:p>
        </p:txBody>
      </p:sp>
      <p:pic>
        <p:nvPicPr>
          <p:cNvPr id="1028" name="Picture 4" descr="Šola in nogomet? Zakaj pa ne! - domžalec.si">
            <a:extLst>
              <a:ext uri="{FF2B5EF4-FFF2-40B4-BE49-F238E27FC236}">
                <a16:creationId xmlns:a16="http://schemas.microsoft.com/office/drawing/2014/main" id="{3F8C3647-8CF5-4083-B87B-928BDE63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3287"/>
            <a:ext cx="5995564" cy="33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RPSKI NOGOMETNI IZBORNIK Hrvati imaju nešto što nema nitko u regiji">
            <a:extLst>
              <a:ext uri="{FF2B5EF4-FFF2-40B4-BE49-F238E27FC236}">
                <a16:creationId xmlns:a16="http://schemas.microsoft.com/office/drawing/2014/main" id="{27A4B2C3-7F96-4D4E-B947-C963F73D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55" y="999682"/>
            <a:ext cx="5666547" cy="39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11A57CEC-1177-4E84-A732-2D38E1762D89}"/>
              </a:ext>
            </a:extLst>
          </p:cNvPr>
          <p:cNvSpPr/>
          <p:nvPr/>
        </p:nvSpPr>
        <p:spPr>
          <a:xfrm>
            <a:off x="7977809" y="5621860"/>
            <a:ext cx="2239617" cy="795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192185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7FA085-6926-4603-8607-5A8E1E02A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261869"/>
            <a:ext cx="1184413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je molekula, ki je zgrajena iz veliko manjših molekul – monomerov. Polimer je velika molekula, zato jo imenujemo tudi MAKROMOLEKULA.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mala molekula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i="1" dirty="0" err="1"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-ena; mer-del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7308BB-CDE7-4D02-B35E-902FEFBD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2" y="4242422"/>
            <a:ext cx="4591043" cy="196463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D449795-27A1-4C11-A67F-0A68616D9FC2}"/>
              </a:ext>
            </a:extLst>
          </p:cNvPr>
          <p:cNvSpPr txBox="1"/>
          <p:nvPr/>
        </p:nvSpPr>
        <p:spPr>
          <a:xfrm>
            <a:off x="5117530" y="46132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Shema molekule monomera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DC190BF-48D1-4250-81AF-4C487EB9FF8D}"/>
              </a:ext>
            </a:extLst>
          </p:cNvPr>
          <p:cNvSpPr txBox="1"/>
          <p:nvPr/>
        </p:nvSpPr>
        <p:spPr>
          <a:xfrm>
            <a:off x="5117530" y="54099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Shema molekule polimera, ki je zgrajena iz enakih monomerov.</a:t>
            </a:r>
            <a:endParaRPr lang="sl-SI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1C33488C-3806-4BE1-A993-1ABF680A4C58}"/>
              </a:ext>
            </a:extLst>
          </p:cNvPr>
          <p:cNvSpPr/>
          <p:nvPr/>
        </p:nvSpPr>
        <p:spPr>
          <a:xfrm>
            <a:off x="9409044" y="3429000"/>
            <a:ext cx="2239617" cy="795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174719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5A3F5A-6ADD-4C8A-B7FE-60B53B22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8266"/>
            <a:ext cx="10515600" cy="522771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DELITEV POLIMEROV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13723D-F6DE-46F7-9484-795197C00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6" y="924477"/>
            <a:ext cx="5741504" cy="5131765"/>
          </a:xfrm>
        </p:spPr>
        <p:txBody>
          <a:bodyPr>
            <a:normAutofit/>
          </a:bodyPr>
          <a:lstStyle/>
          <a:p>
            <a:r>
              <a:rPr lang="sl-SI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NARAVNI POLIMERI</a:t>
            </a:r>
          </a:p>
          <a:p>
            <a:r>
              <a:rPr lang="sl-SI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biološko razgradljivi</a:t>
            </a:r>
          </a:p>
          <a:p>
            <a:r>
              <a:rPr lang="sl-SI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kavčuk</a:t>
            </a:r>
          </a:p>
          <a:p>
            <a:r>
              <a:rPr lang="sl-SI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beljakovine</a:t>
            </a:r>
          </a:p>
          <a:p>
            <a:r>
              <a:rPr lang="sl-SI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</a:t>
            </a:r>
          </a:p>
          <a:p>
            <a:r>
              <a:rPr lang="sl-SI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volna</a:t>
            </a:r>
          </a:p>
          <a:p>
            <a:r>
              <a:rPr lang="sl-SI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svila</a:t>
            </a:r>
          </a:p>
          <a:p>
            <a:r>
              <a:rPr lang="sl-SI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bombaž</a:t>
            </a:r>
          </a:p>
          <a:p>
            <a:r>
              <a:rPr lang="sl-SI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polisaharidi (škrob, glikogen, celuloza)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B604332-DFB6-4848-BEF2-2A8AAAF66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924477"/>
            <a:ext cx="5741504" cy="5655987"/>
          </a:xfrm>
        </p:spPr>
        <p:txBody>
          <a:bodyPr>
            <a:normAutofit/>
          </a:bodyPr>
          <a:lstStyle/>
          <a:p>
            <a:r>
              <a:rPr lang="sl-SI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UMETNI POLIMERI 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(umetne mase, plastika)</a:t>
            </a:r>
            <a:r>
              <a:rPr lang="sl-SI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l-SI" sz="2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urovina za pridobivanje je </a:t>
            </a:r>
            <a:r>
              <a:rPr lang="sl-SI" sz="2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nafta</a:t>
            </a:r>
            <a:r>
              <a:rPr lang="sl-SI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umetno pridobljeni in biološko nerazgradljivi 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(ekološki problem)</a:t>
            </a:r>
          </a:p>
          <a:p>
            <a:r>
              <a:rPr lang="sl-SI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stiropor,</a:t>
            </a:r>
          </a:p>
          <a:p>
            <a:r>
              <a:rPr lang="sl-SI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najlon,</a:t>
            </a:r>
          </a:p>
          <a:p>
            <a:r>
              <a:rPr lang="sl-SI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teflon,</a:t>
            </a:r>
          </a:p>
          <a:p>
            <a:r>
              <a:rPr lang="sl-SI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polivinil,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sl-SI" sz="2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polietilen (PE),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sl-SI" sz="2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polivinilklorid (PVC)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A5F0570-E04D-4D18-B94A-221704EA5A5D}"/>
              </a:ext>
            </a:extLst>
          </p:cNvPr>
          <p:cNvSpPr/>
          <p:nvPr/>
        </p:nvSpPr>
        <p:spPr>
          <a:xfrm>
            <a:off x="384313" y="5950226"/>
            <a:ext cx="2239617" cy="795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56167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948963-DB5D-4E9E-B632-C5234D9CA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375341"/>
            <a:ext cx="11505786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Kemijska reakcija, pri kateri se monomeri povezujejo v molekulo polimera, se imenuje </a:t>
            </a:r>
            <a:r>
              <a:rPr lang="sl-SI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polimerizacija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sl-SI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BF000729-D80F-4215-84B6-18557B4A6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42" y="2297724"/>
            <a:ext cx="10039916" cy="262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9375699-95CA-43B7-8240-257B897A8FF5}"/>
              </a:ext>
            </a:extLst>
          </p:cNvPr>
          <p:cNvSpPr/>
          <p:nvPr/>
        </p:nvSpPr>
        <p:spPr>
          <a:xfrm>
            <a:off x="384313" y="5950226"/>
            <a:ext cx="2239617" cy="795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413844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948963-DB5D-4E9E-B632-C5234D9CA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7" y="171140"/>
            <a:ext cx="11922608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</a:rPr>
              <a:t>ADICIJSKA POLIMERIZACIJA: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kemijska reakcija, povezovanja monomer (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alkenov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) v polimer, pri čemer zaradi povezovanja alkenov pride do razpada dvojnih vezi.</a:t>
            </a:r>
            <a:endParaRPr lang="sl-SI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5122" name="Picture 2" descr="Polimerizacija etena (zaradi boljše predstavitve so posamezne molekule monomera obarvane z različno barvo)">
            <a:extLst>
              <a:ext uri="{FF2B5EF4-FFF2-40B4-BE49-F238E27FC236}">
                <a16:creationId xmlns:a16="http://schemas.microsoft.com/office/drawing/2014/main" id="{4D59B25D-CF39-4474-8A47-20E16F0FF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" y="2428185"/>
            <a:ext cx="10969205" cy="19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9E17AF8-E41B-4867-B1FE-1E0050A11809}"/>
              </a:ext>
            </a:extLst>
          </p:cNvPr>
          <p:cNvSpPr txBox="1"/>
          <p:nvPr/>
        </p:nvSpPr>
        <p:spPr>
          <a:xfrm>
            <a:off x="1504121" y="53653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je število </a:t>
            </a:r>
            <a:r>
              <a:rPr lang="sl-SI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monomernih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enot, ki tvorijo polimer.</a:t>
            </a:r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A4E0499-3B5E-4A39-AE61-E1126977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312" y="4789452"/>
            <a:ext cx="4273296" cy="1674434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E6D9DB5E-0F60-4C1B-9084-FAE0B35281C9}"/>
              </a:ext>
            </a:extLst>
          </p:cNvPr>
          <p:cNvSpPr/>
          <p:nvPr/>
        </p:nvSpPr>
        <p:spPr>
          <a:xfrm>
            <a:off x="384313" y="5950226"/>
            <a:ext cx="2239617" cy="795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52985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F33BCF1-205D-43B0-94CF-D6DF572A1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2" y="1226898"/>
            <a:ext cx="11809734" cy="4511293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5CCE8AA-9BFA-4AB7-BFEC-8692C7E6D041}"/>
              </a:ext>
            </a:extLst>
          </p:cNvPr>
          <p:cNvSpPr txBox="1"/>
          <p:nvPr/>
        </p:nvSpPr>
        <p:spPr>
          <a:xfrm>
            <a:off x="410817" y="29241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</a:rPr>
              <a:t>ADICIJSKA POLIMERIZACIJA: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C914216-9613-484E-A724-50C63AE1365F}"/>
              </a:ext>
            </a:extLst>
          </p:cNvPr>
          <p:cNvSpPr/>
          <p:nvPr/>
        </p:nvSpPr>
        <p:spPr>
          <a:xfrm>
            <a:off x="410817" y="5795889"/>
            <a:ext cx="2239617" cy="795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18283777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338</Words>
  <Application>Microsoft Office PowerPoint</Application>
  <PresentationFormat>Širokozaslonsko</PresentationFormat>
  <Paragraphs>57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Century Gothic</vt:lpstr>
      <vt:lpstr>Wingdings</vt:lpstr>
      <vt:lpstr>Wingdings 3</vt:lpstr>
      <vt:lpstr>Officeova tema</vt:lpstr>
      <vt:lpstr>Naelektrena sejna soba</vt:lpstr>
      <vt:lpstr>POLIMERI</vt:lpstr>
      <vt:lpstr>SUROVA GUMA ALI KAVČUK</vt:lpstr>
      <vt:lpstr>PowerPointova predstavitev</vt:lpstr>
      <vt:lpstr>PowerPointova predstavitev</vt:lpstr>
      <vt:lpstr>PowerPointova predstavitev</vt:lpstr>
      <vt:lpstr>DELITEV POLIMEROV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POLIMERI</dc:title>
  <dc:creator>VesnaŠ</dc:creator>
  <cp:lastModifiedBy>VesnaŠ</cp:lastModifiedBy>
  <cp:revision>13</cp:revision>
  <dcterms:created xsi:type="dcterms:W3CDTF">2021-12-28T09:21:41Z</dcterms:created>
  <dcterms:modified xsi:type="dcterms:W3CDTF">2022-01-13T09:35:56Z</dcterms:modified>
</cp:coreProperties>
</file>