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91" r:id="rId2"/>
    <p:sldId id="464" r:id="rId3"/>
    <p:sldId id="492" r:id="rId4"/>
    <p:sldId id="485" r:id="rId5"/>
    <p:sldId id="489" r:id="rId6"/>
    <p:sldId id="487" r:id="rId7"/>
    <p:sldId id="486" r:id="rId8"/>
    <p:sldId id="488" r:id="rId9"/>
    <p:sldId id="490" r:id="rId10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86DBEEE-5869-4019-A8B0-37612E9F2D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99619F2-86F8-4E2E-ABC4-A1FFF0A3CE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FF93630-15A5-47A9-B84D-8B954312C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0E0F-2450-483C-8967-3A2905A6F3B5}" type="datetimeFigureOut">
              <a:rPr lang="sl-SI" smtClean="0"/>
              <a:t>27. 01. 2022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12504DB-FF31-4A56-9852-21A54E011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9CCFF8D6-7F63-4A39-9829-9E234B737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958D-9F17-492A-B2BB-E7B94326A3E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89146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4E4350E-A28A-4BE2-9B1F-201A6C0CA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BB5AD779-1106-475D-96A9-1A311EF160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19E5C51E-C9CF-4D6A-9C1F-6CF935F0A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0E0F-2450-483C-8967-3A2905A6F3B5}" type="datetimeFigureOut">
              <a:rPr lang="sl-SI" smtClean="0"/>
              <a:t>27. 01. 2022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12AE2BA0-B2FE-410F-A148-ABCB1443F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AFC8CE1-0238-43A0-B3E6-B8F9E1B1E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958D-9F17-492A-B2BB-E7B94326A3E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07634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7AFEE5E2-271A-46E3-85B7-E2FF82CCA1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D8914D76-185D-4398-ABF2-4115F5B8B8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093257E-AA02-44AF-9FD1-747A6487C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0E0F-2450-483C-8967-3A2905A6F3B5}" type="datetimeFigureOut">
              <a:rPr lang="sl-SI" smtClean="0"/>
              <a:t>27. 01. 2022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A20BFA5-DEE7-4F55-96B9-0C5EBC1A0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61BAE6F-1BEF-4A6D-8F99-23DF84C84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958D-9F17-492A-B2BB-E7B94326A3E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7313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FC6A44F-5366-4C22-A266-278371FED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38A1D2D-F2E5-4E59-93B3-60120B9E8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579F34E-5621-4E71-AB82-04456AA43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0E0F-2450-483C-8967-3A2905A6F3B5}" type="datetimeFigureOut">
              <a:rPr lang="sl-SI" smtClean="0"/>
              <a:t>27. 01. 2022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8F5ED9C-9E98-4690-ABA7-4225A8502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3D798EB-0DD6-4400-8ED7-D467CEB27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958D-9F17-492A-B2BB-E7B94326A3E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41076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3B7092-D77A-44F4-8B90-36BBE647E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56A69AB3-25C9-4976-A0D0-912AE5B20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FBCA6E6-F322-4FC8-B3F7-F2ED45104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0E0F-2450-483C-8967-3A2905A6F3B5}" type="datetimeFigureOut">
              <a:rPr lang="sl-SI" smtClean="0"/>
              <a:t>27. 01. 2022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E845BF7-5125-4E24-A195-31870B741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91E0810-93C2-40AB-A87E-D09AF16BE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958D-9F17-492A-B2BB-E7B94326A3E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76603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89B2355-FE1D-4CD7-9061-90E99A76D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CDDD761-CDB8-4113-8D47-B62FBEA0E6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933676ED-CD74-45DC-9E97-14D062C12F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EAB8988E-952D-4C31-A179-D591066F5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0E0F-2450-483C-8967-3A2905A6F3B5}" type="datetimeFigureOut">
              <a:rPr lang="sl-SI" smtClean="0"/>
              <a:t>27. 01. 2022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E57DC0E0-EFB4-4BFC-A5AB-10153405A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58912D3B-01A9-49A0-B501-30CB4822D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958D-9F17-492A-B2BB-E7B94326A3E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99332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206A2F-B5F0-4616-A151-C9F6145A5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B985E392-6F00-4484-B1B7-00D28AA56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31D1F529-70DA-47E0-829C-8C59CD1752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10530B94-AD0B-4B54-85B5-4F17442B07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E889B0C6-C7BE-42FB-BABD-7D352948A8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2E8BA0DA-D6D1-4D83-A7E5-1C7649B44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0E0F-2450-483C-8967-3A2905A6F3B5}" type="datetimeFigureOut">
              <a:rPr lang="sl-SI" smtClean="0"/>
              <a:t>27. 01. 2022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1C32584C-583D-4E26-8640-12C1CA7FE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1E9C5D80-3B74-426D-BC97-3395295DE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958D-9F17-492A-B2BB-E7B94326A3E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67951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7904637-CC4F-4594-9D04-D30DB063B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D2EFA3FE-2AC7-4B39-8867-135CB5797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0E0F-2450-483C-8967-3A2905A6F3B5}" type="datetimeFigureOut">
              <a:rPr lang="sl-SI" smtClean="0"/>
              <a:t>27. 01. 2022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5649330C-4E03-4B99-9AB0-E1CAB0357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3DCB9C65-1C99-4E7A-99D0-3C7BB00FC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958D-9F17-492A-B2BB-E7B94326A3E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53500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D5FFE646-EAB6-4C09-9867-6B4E53790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0E0F-2450-483C-8967-3A2905A6F3B5}" type="datetimeFigureOut">
              <a:rPr lang="sl-SI" smtClean="0"/>
              <a:t>27. 01. 2022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52C2A5D9-6790-48BC-9E7A-9CA7A2764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952B1489-E302-4F29-8941-605832BF8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958D-9F17-492A-B2BB-E7B94326A3E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40213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473E80C-3CA9-4D2A-A784-A8F588633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85C25FB-418A-46C9-A717-2F1E1F1F2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B786FE41-3255-45CD-ACBA-7F4290032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EFF9B031-1E18-459B-B9A6-3199EAB6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0E0F-2450-483C-8967-3A2905A6F3B5}" type="datetimeFigureOut">
              <a:rPr lang="sl-SI" smtClean="0"/>
              <a:t>27. 01. 2022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8A073384-1882-4989-9291-F8EC5E4E8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E3079F58-D0DA-4878-A464-D6D328673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958D-9F17-492A-B2BB-E7B94326A3E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149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E415480-AE1B-42A5-AC55-0D9E5BEDA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09570AFD-1E39-424E-9C8E-F5FD17EA8D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8875A549-5784-4644-AF0B-A0354CD3C8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3B6C4837-7CE2-4355-A8E2-18B3DA4EB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0E0F-2450-483C-8967-3A2905A6F3B5}" type="datetimeFigureOut">
              <a:rPr lang="sl-SI" smtClean="0"/>
              <a:t>27. 01. 2022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7FC3CC79-67C4-4525-915E-B12B3C9C4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7C410713-7EC2-4402-A400-24F17E38A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958D-9F17-492A-B2BB-E7B94326A3E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88251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54242A79-3F53-4D3B-A414-200F7F9BA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06822210-A688-4CA9-8005-EA7291549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BE8E7DE-9C5F-4C25-BED9-ED60E67471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60E0F-2450-483C-8967-3A2905A6F3B5}" type="datetimeFigureOut">
              <a:rPr lang="sl-SI" smtClean="0"/>
              <a:t>27. 01. 2022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163E682-19EE-4C87-A144-3FA361800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B44C8104-8461-4772-A210-DD536B74F2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4958D-9F17-492A-B2BB-E7B94326A3E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8704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2C4C50-9A3D-4DE2-88EC-A02905B29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>
                <a:latin typeface="Aharoni" panose="02010803020104030203" pitchFamily="2" charset="-79"/>
                <a:cs typeface="Aharoni" panose="02010803020104030203" pitchFamily="2" charset="-79"/>
              </a:rPr>
              <a:t>RAZVRSTITEV ALKOHOLOV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046D2F24-4AE7-444E-9841-8609B5AA810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21365" y="1825625"/>
            <a:ext cx="11459817" cy="1234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809625" algn="l"/>
              </a:tabLst>
            </a:pPr>
            <a:r>
              <a:rPr lang="sl-SI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Alkohole lahko razvrstimo tudi </a:t>
            </a:r>
            <a:r>
              <a:rPr lang="sl-SI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glede na ogljikov atom, na katerem je vezana hidroksilna skupina</a:t>
            </a:r>
            <a:r>
              <a:rPr lang="sl-SI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E3EEB069-F3AC-4A27-8414-0620F2A34A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092" y="3573863"/>
            <a:ext cx="8511830" cy="249563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Pravokotnik 5">
            <a:extLst>
              <a:ext uri="{FF2B5EF4-FFF2-40B4-BE49-F238E27FC236}">
                <a16:creationId xmlns:a16="http://schemas.microsoft.com/office/drawing/2014/main" id="{ABBFE8CC-FB17-4D34-B4CF-89B82426BC2A}"/>
              </a:ext>
            </a:extLst>
          </p:cNvPr>
          <p:cNvSpPr/>
          <p:nvPr/>
        </p:nvSpPr>
        <p:spPr>
          <a:xfrm>
            <a:off x="198783" y="6069496"/>
            <a:ext cx="3207026" cy="6891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dirty="0">
                <a:solidFill>
                  <a:schemeClr val="tx1"/>
                </a:solidFill>
              </a:rPr>
              <a:t>PREPIŠI V ZVEZEK</a:t>
            </a:r>
          </a:p>
        </p:txBody>
      </p:sp>
    </p:spTree>
    <p:extLst>
      <p:ext uri="{BB962C8B-B14F-4D97-AF65-F5344CB8AC3E}">
        <p14:creationId xmlns:p14="http://schemas.microsoft.com/office/powerpoint/2010/main" val="738632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01447DB-A6B8-48F9-8404-766CEE097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041" y="119067"/>
            <a:ext cx="11712419" cy="1325563"/>
          </a:xfrm>
        </p:spPr>
        <p:txBody>
          <a:bodyPr>
            <a:normAutofit/>
          </a:bodyPr>
          <a:lstStyle/>
          <a:p>
            <a:r>
              <a:rPr lang="sl-SI" dirty="0">
                <a:solidFill>
                  <a:srgbClr val="FF0000"/>
                </a:solidFill>
                <a:latin typeface="Arial Rounded MT Bold" panose="020F0704030504030204" pitchFamily="34" charset="0"/>
              </a:rPr>
              <a:t>Primarni, sekundarni in terciarni alkoholi</a:t>
            </a:r>
          </a:p>
        </p:txBody>
      </p:sp>
      <p:pic>
        <p:nvPicPr>
          <p:cNvPr id="4" name="Označba mesta vsebine 3">
            <a:extLst>
              <a:ext uri="{FF2B5EF4-FFF2-40B4-BE49-F238E27FC236}">
                <a16:creationId xmlns:a16="http://schemas.microsoft.com/office/drawing/2014/main" id="{AA1AA3E6-412E-48A9-9DD5-585E55C4E0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0773" y="1868586"/>
            <a:ext cx="11470454" cy="1834344"/>
          </a:xfrm>
          <a:prstGeom prst="rect">
            <a:avLst/>
          </a:prstGeom>
        </p:spPr>
      </p:pic>
      <p:sp>
        <p:nvSpPr>
          <p:cNvPr id="5" name="PoljeZBesedilom 4">
            <a:extLst>
              <a:ext uri="{FF2B5EF4-FFF2-40B4-BE49-F238E27FC236}">
                <a16:creationId xmlns:a16="http://schemas.microsoft.com/office/drawing/2014/main" id="{F9675595-14AF-495C-96C3-9465DB39B562}"/>
              </a:ext>
            </a:extLst>
          </p:cNvPr>
          <p:cNvSpPr txBox="1"/>
          <p:nvPr/>
        </p:nvSpPr>
        <p:spPr>
          <a:xfrm>
            <a:off x="462240" y="4523172"/>
            <a:ext cx="36342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PRIMARNI ALKOHOL</a:t>
            </a:r>
            <a:r>
              <a:rPr lang="sl-SI" sz="2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en sosednji C -atom</a:t>
            </a:r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ECC655CA-673F-4682-9A34-181D5A24CDF6}"/>
              </a:ext>
            </a:extLst>
          </p:cNvPr>
          <p:cNvSpPr txBox="1"/>
          <p:nvPr/>
        </p:nvSpPr>
        <p:spPr>
          <a:xfrm>
            <a:off x="4635723" y="4296636"/>
            <a:ext cx="34597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SEKUNDARNI ALKOHOL:</a:t>
            </a:r>
          </a:p>
          <a:p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dva sosednja C -atoma</a:t>
            </a:r>
          </a:p>
        </p:txBody>
      </p:sp>
      <p:sp>
        <p:nvSpPr>
          <p:cNvPr id="7" name="PoljeZBesedilom 6">
            <a:extLst>
              <a:ext uri="{FF2B5EF4-FFF2-40B4-BE49-F238E27FC236}">
                <a16:creationId xmlns:a16="http://schemas.microsoft.com/office/drawing/2014/main" id="{56E3ED39-FA64-47B6-A996-0C5E55DDE1F7}"/>
              </a:ext>
            </a:extLst>
          </p:cNvPr>
          <p:cNvSpPr txBox="1"/>
          <p:nvPr/>
        </p:nvSpPr>
        <p:spPr>
          <a:xfrm>
            <a:off x="8244239" y="4574043"/>
            <a:ext cx="39477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TERCIARNI ALKOHOL:</a:t>
            </a:r>
          </a:p>
          <a:p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trije sosednji C -atomi</a:t>
            </a:r>
          </a:p>
        </p:txBody>
      </p:sp>
      <p:sp>
        <p:nvSpPr>
          <p:cNvPr id="8" name="Elipsa 7">
            <a:extLst>
              <a:ext uri="{FF2B5EF4-FFF2-40B4-BE49-F238E27FC236}">
                <a16:creationId xmlns:a16="http://schemas.microsoft.com/office/drawing/2014/main" id="{FE7CE63E-5CE6-404E-8BE9-27C472BCB316}"/>
              </a:ext>
            </a:extLst>
          </p:cNvPr>
          <p:cNvSpPr/>
          <p:nvPr/>
        </p:nvSpPr>
        <p:spPr>
          <a:xfrm>
            <a:off x="5242787" y="2462292"/>
            <a:ext cx="469664" cy="560153"/>
          </a:xfrm>
          <a:prstGeom prst="ellipse">
            <a:avLst/>
          </a:prstGeom>
          <a:noFill/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350"/>
          </a:p>
        </p:txBody>
      </p:sp>
      <p:sp>
        <p:nvSpPr>
          <p:cNvPr id="9" name="Elipsa 8">
            <a:extLst>
              <a:ext uri="{FF2B5EF4-FFF2-40B4-BE49-F238E27FC236}">
                <a16:creationId xmlns:a16="http://schemas.microsoft.com/office/drawing/2014/main" id="{849146A5-6DBA-4452-8A25-667E818DE015}"/>
              </a:ext>
            </a:extLst>
          </p:cNvPr>
          <p:cNvSpPr/>
          <p:nvPr/>
        </p:nvSpPr>
        <p:spPr>
          <a:xfrm>
            <a:off x="6536140" y="2542149"/>
            <a:ext cx="395820" cy="560153"/>
          </a:xfrm>
          <a:prstGeom prst="ellipse">
            <a:avLst/>
          </a:prstGeom>
          <a:noFill/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350"/>
          </a:p>
        </p:txBody>
      </p:sp>
      <p:sp>
        <p:nvSpPr>
          <p:cNvPr id="12" name="Elipsa 11">
            <a:extLst>
              <a:ext uri="{FF2B5EF4-FFF2-40B4-BE49-F238E27FC236}">
                <a16:creationId xmlns:a16="http://schemas.microsoft.com/office/drawing/2014/main" id="{2CDAF6DE-E933-4D2A-B556-C6174F5950C0}"/>
              </a:ext>
            </a:extLst>
          </p:cNvPr>
          <p:cNvSpPr/>
          <p:nvPr/>
        </p:nvSpPr>
        <p:spPr>
          <a:xfrm>
            <a:off x="9448800" y="2462292"/>
            <a:ext cx="395820" cy="593871"/>
          </a:xfrm>
          <a:prstGeom prst="ellipse">
            <a:avLst/>
          </a:prstGeom>
          <a:noFill/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350"/>
          </a:p>
        </p:txBody>
      </p:sp>
      <p:sp>
        <p:nvSpPr>
          <p:cNvPr id="13" name="Elipsa 12">
            <a:extLst>
              <a:ext uri="{FF2B5EF4-FFF2-40B4-BE49-F238E27FC236}">
                <a16:creationId xmlns:a16="http://schemas.microsoft.com/office/drawing/2014/main" id="{E1F1F466-8EE8-40AE-9602-EBA3E36DC425}"/>
              </a:ext>
            </a:extLst>
          </p:cNvPr>
          <p:cNvSpPr/>
          <p:nvPr/>
        </p:nvSpPr>
        <p:spPr>
          <a:xfrm>
            <a:off x="1855736" y="2542149"/>
            <a:ext cx="569411" cy="440883"/>
          </a:xfrm>
          <a:prstGeom prst="ellipse">
            <a:avLst/>
          </a:prstGeom>
          <a:noFill/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350"/>
          </a:p>
        </p:txBody>
      </p:sp>
      <p:sp>
        <p:nvSpPr>
          <p:cNvPr id="14" name="Elipsa 13">
            <a:extLst>
              <a:ext uri="{FF2B5EF4-FFF2-40B4-BE49-F238E27FC236}">
                <a16:creationId xmlns:a16="http://schemas.microsoft.com/office/drawing/2014/main" id="{7A7ED0D6-81B5-45E3-B5FF-A8CE41FD8A17}"/>
              </a:ext>
            </a:extLst>
          </p:cNvPr>
          <p:cNvSpPr/>
          <p:nvPr/>
        </p:nvSpPr>
        <p:spPr>
          <a:xfrm>
            <a:off x="10668309" y="2462292"/>
            <a:ext cx="395820" cy="593871"/>
          </a:xfrm>
          <a:prstGeom prst="ellipse">
            <a:avLst/>
          </a:prstGeom>
          <a:noFill/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350"/>
          </a:p>
        </p:txBody>
      </p:sp>
      <p:sp>
        <p:nvSpPr>
          <p:cNvPr id="15" name="Elipsa 14">
            <a:extLst>
              <a:ext uri="{FF2B5EF4-FFF2-40B4-BE49-F238E27FC236}">
                <a16:creationId xmlns:a16="http://schemas.microsoft.com/office/drawing/2014/main" id="{8C3F8494-3642-4C79-B31C-A1AB806179FB}"/>
              </a:ext>
            </a:extLst>
          </p:cNvPr>
          <p:cNvSpPr/>
          <p:nvPr/>
        </p:nvSpPr>
        <p:spPr>
          <a:xfrm>
            <a:off x="10083197" y="3155198"/>
            <a:ext cx="346264" cy="547732"/>
          </a:xfrm>
          <a:prstGeom prst="ellipse">
            <a:avLst/>
          </a:prstGeom>
          <a:noFill/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350"/>
          </a:p>
        </p:txBody>
      </p:sp>
      <p:sp>
        <p:nvSpPr>
          <p:cNvPr id="18" name="Pravokotnik 17">
            <a:extLst>
              <a:ext uri="{FF2B5EF4-FFF2-40B4-BE49-F238E27FC236}">
                <a16:creationId xmlns:a16="http://schemas.microsoft.com/office/drawing/2014/main" id="{F3F3931D-0ECF-4CFA-8D91-8AB803EFDC7D}"/>
              </a:ext>
            </a:extLst>
          </p:cNvPr>
          <p:cNvSpPr/>
          <p:nvPr/>
        </p:nvSpPr>
        <p:spPr>
          <a:xfrm>
            <a:off x="198782" y="6069496"/>
            <a:ext cx="5897217" cy="6891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dirty="0">
                <a:solidFill>
                  <a:schemeClr val="tx1"/>
                </a:solidFill>
              </a:rPr>
              <a:t>PREPIŠI V ZVEZEK – NARIŠI TUDI ALKOHOLE</a:t>
            </a:r>
          </a:p>
        </p:txBody>
      </p:sp>
    </p:spTree>
    <p:extLst>
      <p:ext uri="{BB962C8B-B14F-4D97-AF65-F5344CB8AC3E}">
        <p14:creationId xmlns:p14="http://schemas.microsoft.com/office/powerpoint/2010/main" val="254431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A64EC8E-2025-4E4D-837D-CE9A5E9CE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860" y="1030495"/>
            <a:ext cx="11473070" cy="4351338"/>
          </a:xfrm>
        </p:spPr>
        <p:txBody>
          <a:bodyPr/>
          <a:lstStyle/>
          <a:p>
            <a:pPr marL="0" indent="0">
              <a:buNone/>
            </a:pPr>
            <a:endParaRPr lang="sl-SI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l-SI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Ob formuli zapiši ali gre za primarni, sekundarni ali terciarni alkohol. Alkohole tudi poimenuj.</a:t>
            </a:r>
            <a:endParaRPr lang="sl-SI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4" name="Označba mesta vsebine 3">
            <a:extLst>
              <a:ext uri="{FF2B5EF4-FFF2-40B4-BE49-F238E27FC236}">
                <a16:creationId xmlns:a16="http://schemas.microsoft.com/office/drawing/2014/main" id="{AA1AA3E6-412E-48A9-9DD5-585E55C4E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860" y="2908604"/>
            <a:ext cx="11318940" cy="1808811"/>
          </a:xfrm>
          <a:prstGeom prst="rect">
            <a:avLst/>
          </a:prstGeom>
        </p:spPr>
      </p:pic>
      <p:sp>
        <p:nvSpPr>
          <p:cNvPr id="5" name="Pravokotnik 4">
            <a:extLst>
              <a:ext uri="{FF2B5EF4-FFF2-40B4-BE49-F238E27FC236}">
                <a16:creationId xmlns:a16="http://schemas.microsoft.com/office/drawing/2014/main" id="{63E2943A-291F-4CE5-88EC-851E4AB8DE6C}"/>
              </a:ext>
            </a:extLst>
          </p:cNvPr>
          <p:cNvSpPr/>
          <p:nvPr/>
        </p:nvSpPr>
        <p:spPr>
          <a:xfrm>
            <a:off x="294860" y="237173"/>
            <a:ext cx="3207026" cy="6891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dirty="0">
                <a:solidFill>
                  <a:schemeClr val="tx1"/>
                </a:solidFill>
              </a:rPr>
              <a:t>PREPIŠI V ZVEZEK</a:t>
            </a:r>
          </a:p>
        </p:txBody>
      </p:sp>
    </p:spTree>
    <p:extLst>
      <p:ext uri="{BB962C8B-B14F-4D97-AF65-F5344CB8AC3E}">
        <p14:creationId xmlns:p14="http://schemas.microsoft.com/office/powerpoint/2010/main" val="394894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3A1DED6C-817E-49A1-9F90-02F3C26DF8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741" y="182560"/>
            <a:ext cx="9448685" cy="6492879"/>
          </a:xfrm>
          <a:prstGeom prst="rect">
            <a:avLst/>
          </a:prstGeom>
        </p:spPr>
      </p:pic>
      <p:sp>
        <p:nvSpPr>
          <p:cNvPr id="4" name="Pravokotnik 3">
            <a:extLst>
              <a:ext uri="{FF2B5EF4-FFF2-40B4-BE49-F238E27FC236}">
                <a16:creationId xmlns:a16="http://schemas.microsoft.com/office/drawing/2014/main" id="{6F074B6C-3BFA-428B-A72F-98C076B563DC}"/>
              </a:ext>
            </a:extLst>
          </p:cNvPr>
          <p:cNvSpPr/>
          <p:nvPr/>
        </p:nvSpPr>
        <p:spPr>
          <a:xfrm>
            <a:off x="9985455" y="2605182"/>
            <a:ext cx="1669774" cy="68798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dirty="0">
                <a:solidFill>
                  <a:schemeClr val="tx1"/>
                </a:solidFill>
              </a:rPr>
              <a:t>DZ, stran 69</a:t>
            </a:r>
          </a:p>
        </p:txBody>
      </p:sp>
      <p:sp>
        <p:nvSpPr>
          <p:cNvPr id="5" name="Pravokotnik 4">
            <a:extLst>
              <a:ext uri="{FF2B5EF4-FFF2-40B4-BE49-F238E27FC236}">
                <a16:creationId xmlns:a16="http://schemas.microsoft.com/office/drawing/2014/main" id="{D61FDC9B-A38E-4BFD-A114-0A33EDC676B1}"/>
              </a:ext>
            </a:extLst>
          </p:cNvPr>
          <p:cNvSpPr/>
          <p:nvPr/>
        </p:nvSpPr>
        <p:spPr>
          <a:xfrm>
            <a:off x="8756233" y="1643270"/>
            <a:ext cx="3207026" cy="6891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dirty="0">
                <a:solidFill>
                  <a:schemeClr val="tx1"/>
                </a:solidFill>
              </a:rPr>
              <a:t>DELOVNI ZVEZEK</a:t>
            </a:r>
          </a:p>
        </p:txBody>
      </p:sp>
    </p:spTree>
    <p:extLst>
      <p:ext uri="{BB962C8B-B14F-4D97-AF65-F5344CB8AC3E}">
        <p14:creationId xmlns:p14="http://schemas.microsoft.com/office/powerpoint/2010/main" val="4051723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152468DA-3667-4904-A234-3BD48F225C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7659" y="306402"/>
            <a:ext cx="10734341" cy="6245195"/>
          </a:xfrm>
          <a:prstGeom prst="rect">
            <a:avLst/>
          </a:prstGeom>
        </p:spPr>
      </p:pic>
      <p:sp>
        <p:nvSpPr>
          <p:cNvPr id="4" name="Pravokotnik 3">
            <a:extLst>
              <a:ext uri="{FF2B5EF4-FFF2-40B4-BE49-F238E27FC236}">
                <a16:creationId xmlns:a16="http://schemas.microsoft.com/office/drawing/2014/main" id="{8ED37658-FAE9-4E6E-AED8-8C839DC272F2}"/>
              </a:ext>
            </a:extLst>
          </p:cNvPr>
          <p:cNvSpPr/>
          <p:nvPr/>
        </p:nvSpPr>
        <p:spPr>
          <a:xfrm>
            <a:off x="261590" y="306402"/>
            <a:ext cx="1669774" cy="68798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dirty="0">
                <a:solidFill>
                  <a:schemeClr val="tx1"/>
                </a:solidFill>
              </a:rPr>
              <a:t>REŠITVE</a:t>
            </a:r>
          </a:p>
        </p:txBody>
      </p:sp>
    </p:spTree>
    <p:extLst>
      <p:ext uri="{BB962C8B-B14F-4D97-AF65-F5344CB8AC3E}">
        <p14:creationId xmlns:p14="http://schemas.microsoft.com/office/powerpoint/2010/main" val="3193842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E793767D-2394-4060-A34A-ACA04F47E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035" y="154525"/>
            <a:ext cx="7634513" cy="6352291"/>
          </a:xfrm>
          <a:prstGeom prst="rect">
            <a:avLst/>
          </a:prstGeom>
        </p:spPr>
      </p:pic>
      <p:sp>
        <p:nvSpPr>
          <p:cNvPr id="4" name="Pravokotnik 3">
            <a:extLst>
              <a:ext uri="{FF2B5EF4-FFF2-40B4-BE49-F238E27FC236}">
                <a16:creationId xmlns:a16="http://schemas.microsoft.com/office/drawing/2014/main" id="{735982E9-9E30-4071-B823-2EA188A63D38}"/>
              </a:ext>
            </a:extLst>
          </p:cNvPr>
          <p:cNvSpPr/>
          <p:nvPr/>
        </p:nvSpPr>
        <p:spPr>
          <a:xfrm>
            <a:off x="10293485" y="6170017"/>
            <a:ext cx="1669774" cy="68798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dirty="0">
                <a:solidFill>
                  <a:schemeClr val="tx1"/>
                </a:solidFill>
              </a:rPr>
              <a:t>DZ, stran 69</a:t>
            </a:r>
          </a:p>
        </p:txBody>
      </p:sp>
      <p:sp>
        <p:nvSpPr>
          <p:cNvPr id="5" name="Pravokotnik 4">
            <a:extLst>
              <a:ext uri="{FF2B5EF4-FFF2-40B4-BE49-F238E27FC236}">
                <a16:creationId xmlns:a16="http://schemas.microsoft.com/office/drawing/2014/main" id="{03201F36-097D-4699-AF62-D29C3CEA41FE}"/>
              </a:ext>
            </a:extLst>
          </p:cNvPr>
          <p:cNvSpPr/>
          <p:nvPr/>
        </p:nvSpPr>
        <p:spPr>
          <a:xfrm>
            <a:off x="8756233" y="5062330"/>
            <a:ext cx="3207026" cy="6891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dirty="0">
                <a:solidFill>
                  <a:schemeClr val="tx1"/>
                </a:solidFill>
              </a:rPr>
              <a:t>DELOVNI ZVEZEK</a:t>
            </a:r>
          </a:p>
        </p:txBody>
      </p:sp>
    </p:spTree>
    <p:extLst>
      <p:ext uri="{BB962C8B-B14F-4D97-AF65-F5344CB8AC3E}">
        <p14:creationId xmlns:p14="http://schemas.microsoft.com/office/powerpoint/2010/main" val="700634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483999EE-0887-4077-8DEC-65F3D674CD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0521" y="1095383"/>
            <a:ext cx="7611537" cy="3591426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A1624085-4EE0-4C1E-9C34-4FF34CB1D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5257" y="4686809"/>
            <a:ext cx="7706801" cy="2105319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DE2A2179-1C43-4FA7-9E7A-85A122E695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0521" y="231234"/>
            <a:ext cx="7706801" cy="838317"/>
          </a:xfrm>
          <a:prstGeom prst="rect">
            <a:avLst/>
          </a:prstGeom>
        </p:spPr>
      </p:pic>
      <p:sp>
        <p:nvSpPr>
          <p:cNvPr id="6" name="Pravokotnik 5">
            <a:extLst>
              <a:ext uri="{FF2B5EF4-FFF2-40B4-BE49-F238E27FC236}">
                <a16:creationId xmlns:a16="http://schemas.microsoft.com/office/drawing/2014/main" id="{507551CF-F61F-435F-816F-8A5A2285B228}"/>
              </a:ext>
            </a:extLst>
          </p:cNvPr>
          <p:cNvSpPr/>
          <p:nvPr/>
        </p:nvSpPr>
        <p:spPr>
          <a:xfrm>
            <a:off x="261590" y="306402"/>
            <a:ext cx="1669774" cy="68798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dirty="0">
                <a:solidFill>
                  <a:schemeClr val="tx1"/>
                </a:solidFill>
              </a:rPr>
              <a:t>REŠITVE</a:t>
            </a:r>
          </a:p>
        </p:txBody>
      </p:sp>
    </p:spTree>
    <p:extLst>
      <p:ext uri="{BB962C8B-B14F-4D97-AF65-F5344CB8AC3E}">
        <p14:creationId xmlns:p14="http://schemas.microsoft.com/office/powerpoint/2010/main" val="1949081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A10D78AB-572F-48E4-BA71-C955A57EC8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049" y="274079"/>
            <a:ext cx="9256794" cy="6055032"/>
          </a:xfrm>
          <a:prstGeom prst="rect">
            <a:avLst/>
          </a:prstGeom>
        </p:spPr>
      </p:pic>
      <p:sp>
        <p:nvSpPr>
          <p:cNvPr id="4" name="Pravokotnik 3">
            <a:extLst>
              <a:ext uri="{FF2B5EF4-FFF2-40B4-BE49-F238E27FC236}">
                <a16:creationId xmlns:a16="http://schemas.microsoft.com/office/drawing/2014/main" id="{9E51328F-A56A-4B57-9C82-DC7073EA6F3F}"/>
              </a:ext>
            </a:extLst>
          </p:cNvPr>
          <p:cNvSpPr/>
          <p:nvPr/>
        </p:nvSpPr>
        <p:spPr>
          <a:xfrm>
            <a:off x="10293485" y="6170017"/>
            <a:ext cx="1669774" cy="68798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dirty="0">
                <a:solidFill>
                  <a:schemeClr val="tx1"/>
                </a:solidFill>
              </a:rPr>
              <a:t>DZ, stran 69</a:t>
            </a:r>
          </a:p>
        </p:txBody>
      </p:sp>
      <p:sp>
        <p:nvSpPr>
          <p:cNvPr id="9" name="Pravokotnik 8">
            <a:extLst>
              <a:ext uri="{FF2B5EF4-FFF2-40B4-BE49-F238E27FC236}">
                <a16:creationId xmlns:a16="http://schemas.microsoft.com/office/drawing/2014/main" id="{801D9482-9739-414F-AB08-5D8727C5710B}"/>
              </a:ext>
            </a:extLst>
          </p:cNvPr>
          <p:cNvSpPr/>
          <p:nvPr/>
        </p:nvSpPr>
        <p:spPr>
          <a:xfrm>
            <a:off x="8888755" y="5194853"/>
            <a:ext cx="3207026" cy="6891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dirty="0">
                <a:solidFill>
                  <a:schemeClr val="tx1"/>
                </a:solidFill>
              </a:rPr>
              <a:t>DELOVNI ZVEZEK</a:t>
            </a:r>
          </a:p>
        </p:txBody>
      </p:sp>
    </p:spTree>
    <p:extLst>
      <p:ext uri="{BB962C8B-B14F-4D97-AF65-F5344CB8AC3E}">
        <p14:creationId xmlns:p14="http://schemas.microsoft.com/office/powerpoint/2010/main" val="3137215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A10D78AB-572F-48E4-BA71-C955A57EC8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049" y="274079"/>
            <a:ext cx="9256794" cy="6055032"/>
          </a:xfrm>
          <a:prstGeom prst="rect">
            <a:avLst/>
          </a:prstGeom>
        </p:spPr>
      </p:pic>
      <p:sp>
        <p:nvSpPr>
          <p:cNvPr id="4" name="Pravokotnik 3">
            <a:extLst>
              <a:ext uri="{FF2B5EF4-FFF2-40B4-BE49-F238E27FC236}">
                <a16:creationId xmlns:a16="http://schemas.microsoft.com/office/drawing/2014/main" id="{9E51328F-A56A-4B57-9C82-DC7073EA6F3F}"/>
              </a:ext>
            </a:extLst>
          </p:cNvPr>
          <p:cNvSpPr/>
          <p:nvPr/>
        </p:nvSpPr>
        <p:spPr>
          <a:xfrm>
            <a:off x="10293485" y="6170017"/>
            <a:ext cx="1669774" cy="68798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dirty="0">
                <a:solidFill>
                  <a:schemeClr val="tx1"/>
                </a:solidFill>
              </a:rPr>
              <a:t>DZ, stran 69</a:t>
            </a:r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956C1A47-69CE-4DC4-913B-DBB3EE189244}"/>
              </a:ext>
            </a:extLst>
          </p:cNvPr>
          <p:cNvSpPr txBox="1"/>
          <p:nvPr/>
        </p:nvSpPr>
        <p:spPr>
          <a:xfrm>
            <a:off x="596347" y="2797073"/>
            <a:ext cx="30082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2400" dirty="0"/>
              <a:t>terciarni alkohol, </a:t>
            </a:r>
          </a:p>
          <a:p>
            <a:r>
              <a:rPr lang="sl-SI" sz="2400" dirty="0"/>
              <a:t>3-metilheksan-3-ol</a:t>
            </a:r>
          </a:p>
        </p:txBody>
      </p:sp>
      <p:sp>
        <p:nvSpPr>
          <p:cNvPr id="8" name="PoljeZBesedilom 7">
            <a:extLst>
              <a:ext uri="{FF2B5EF4-FFF2-40B4-BE49-F238E27FC236}">
                <a16:creationId xmlns:a16="http://schemas.microsoft.com/office/drawing/2014/main" id="{90D05C65-48D6-4517-A097-A34F3D514944}"/>
              </a:ext>
            </a:extLst>
          </p:cNvPr>
          <p:cNvSpPr txBox="1"/>
          <p:nvPr/>
        </p:nvSpPr>
        <p:spPr>
          <a:xfrm>
            <a:off x="4373218" y="2932263"/>
            <a:ext cx="35383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2400" dirty="0"/>
              <a:t>sekundarni alkohol, </a:t>
            </a:r>
          </a:p>
          <a:p>
            <a:r>
              <a:rPr lang="sl-SI" sz="2400" dirty="0"/>
              <a:t>pentan-3-ol</a:t>
            </a:r>
          </a:p>
        </p:txBody>
      </p:sp>
      <p:sp>
        <p:nvSpPr>
          <p:cNvPr id="10" name="PoljeZBesedilom 9">
            <a:extLst>
              <a:ext uri="{FF2B5EF4-FFF2-40B4-BE49-F238E27FC236}">
                <a16:creationId xmlns:a16="http://schemas.microsoft.com/office/drawing/2014/main" id="{E043706B-4B94-4E18-8E58-EEA9BC9A0C2A}"/>
              </a:ext>
            </a:extLst>
          </p:cNvPr>
          <p:cNvSpPr txBox="1"/>
          <p:nvPr/>
        </p:nvSpPr>
        <p:spPr>
          <a:xfrm>
            <a:off x="742122" y="5248725"/>
            <a:ext cx="263718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2800" dirty="0"/>
              <a:t>primarni alkohol,</a:t>
            </a:r>
          </a:p>
          <a:p>
            <a:r>
              <a:rPr lang="sl-SI" sz="2800" dirty="0"/>
              <a:t> butan-1-ol</a:t>
            </a:r>
          </a:p>
        </p:txBody>
      </p:sp>
      <p:sp>
        <p:nvSpPr>
          <p:cNvPr id="12" name="PoljeZBesedilom 11">
            <a:extLst>
              <a:ext uri="{FF2B5EF4-FFF2-40B4-BE49-F238E27FC236}">
                <a16:creationId xmlns:a16="http://schemas.microsoft.com/office/drawing/2014/main" id="{2F9CF4C3-18BF-4CE8-AD5F-B23629116FC4}"/>
              </a:ext>
            </a:extLst>
          </p:cNvPr>
          <p:cNvSpPr txBox="1"/>
          <p:nvPr/>
        </p:nvSpPr>
        <p:spPr>
          <a:xfrm>
            <a:off x="4373218" y="5248725"/>
            <a:ext cx="307450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2400" dirty="0"/>
              <a:t>sekundarni alkohol,</a:t>
            </a:r>
          </a:p>
          <a:p>
            <a:r>
              <a:rPr lang="sl-SI" sz="2400" dirty="0"/>
              <a:t> heksan-2-ol</a:t>
            </a:r>
          </a:p>
        </p:txBody>
      </p:sp>
      <p:sp>
        <p:nvSpPr>
          <p:cNvPr id="9" name="Pravokotnik 8">
            <a:extLst>
              <a:ext uri="{FF2B5EF4-FFF2-40B4-BE49-F238E27FC236}">
                <a16:creationId xmlns:a16="http://schemas.microsoft.com/office/drawing/2014/main" id="{67881932-0AFB-40AD-9F65-9A878C307EB9}"/>
              </a:ext>
            </a:extLst>
          </p:cNvPr>
          <p:cNvSpPr/>
          <p:nvPr/>
        </p:nvSpPr>
        <p:spPr>
          <a:xfrm>
            <a:off x="9829659" y="756976"/>
            <a:ext cx="1669774" cy="68798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dirty="0">
                <a:solidFill>
                  <a:schemeClr val="tx1"/>
                </a:solidFill>
              </a:rPr>
              <a:t>REŠITVE</a:t>
            </a:r>
          </a:p>
        </p:txBody>
      </p:sp>
    </p:spTree>
    <p:extLst>
      <p:ext uri="{BB962C8B-B14F-4D97-AF65-F5344CB8AC3E}">
        <p14:creationId xmlns:p14="http://schemas.microsoft.com/office/powerpoint/2010/main" val="361643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121</Words>
  <Application>Microsoft Office PowerPoint</Application>
  <PresentationFormat>Širokozaslonsko</PresentationFormat>
  <Paragraphs>32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6" baseType="lpstr">
      <vt:lpstr>Aharoni</vt:lpstr>
      <vt:lpstr>Arial</vt:lpstr>
      <vt:lpstr>Arial Rounded MT Bold</vt:lpstr>
      <vt:lpstr>Calibri</vt:lpstr>
      <vt:lpstr>Calibri Light</vt:lpstr>
      <vt:lpstr>Times New Roman</vt:lpstr>
      <vt:lpstr>Officeova tema</vt:lpstr>
      <vt:lpstr>RAZVRSTITEV ALKOHOLOV</vt:lpstr>
      <vt:lpstr>Primarni, sekundarni in terciarni alkoholi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Primarni, sekundarni in terciarni alkoholi</dc:title>
  <dc:creator>VesnaŠ</dc:creator>
  <cp:lastModifiedBy>VesnaŠ</cp:lastModifiedBy>
  <cp:revision>3</cp:revision>
  <dcterms:created xsi:type="dcterms:W3CDTF">2022-01-27T06:54:48Z</dcterms:created>
  <dcterms:modified xsi:type="dcterms:W3CDTF">2022-01-27T07:02:43Z</dcterms:modified>
</cp:coreProperties>
</file>