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7" r:id="rId4"/>
    <p:sldId id="258" r:id="rId5"/>
    <p:sldId id="259" r:id="rId6"/>
    <p:sldId id="260" r:id="rId7"/>
    <p:sldId id="292" r:id="rId8"/>
    <p:sldId id="261" r:id="rId9"/>
    <p:sldId id="265" r:id="rId10"/>
    <p:sldId id="266" r:id="rId11"/>
    <p:sldId id="293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35D2EC-FEE8-4921-9B12-2DC58B8D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028246-C14C-43BF-ACE2-C366E04D0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AF649E-16EB-4C4A-9852-249BDEAE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C16F8E-1DD4-45B4-9A4F-2D1115DA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85FDF1-6E33-4131-8975-519ED691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717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4042B1-35EA-4540-9756-D551F7EA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655707C-4798-46DB-84AB-2B6B92E0B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24BB7A-2045-4EB4-BB8F-1ECD2B9B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E5A092-B0F9-4A8F-93FA-D095B6E4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5E4303-3BA2-4377-A03A-DEAEB3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6247BE-6B28-4A4F-8266-482CEFD71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7E52105-1B8E-40F5-8C73-E9C830348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81F0AA3-7894-4CAD-A21C-7817DB7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53454A8-67B2-49F1-A80A-D63D52A2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8279490-C89A-4AEC-B921-086AD063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761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94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12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87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259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91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003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2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9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E33016-AA07-4CE2-99EC-A9ABD1A2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6208FC-CA06-40E1-A6A0-FD9D6AF5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B3A526-DD6B-4C2D-A1AB-DC422ABE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C7045D1-85F8-4F1B-A468-01E8F32E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31B5C3-3D5E-4E52-A0D5-AAB2D47C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39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9786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29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051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704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302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406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876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7318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572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01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F840DE-95D8-4FCA-B2CB-B3929526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90C6CB-CED2-424A-AFC1-9A9CCAA86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B57241-FC57-40AB-9F1C-5909B907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23AC328-E2F3-43EB-83C6-DD07C6FB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860EAE-D0AE-4E0D-85F0-5382727B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936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0176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31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839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345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146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118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386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1047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61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21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4463DE-F85A-4DE0-95F4-7C58B0E1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88842C-F1B8-44B6-9F6A-BF597C3EF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05DE42-C1BD-42C6-A97F-E8774E2B2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B04836-0397-4FCE-A75E-D86597F6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7453519-45B5-491E-8D45-AB362B9C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F8CD9F-06CA-4C21-BD07-B512E20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185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164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1099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013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2135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0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482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E751B3-AC00-4DA1-AFDA-B397307E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A97A1A1-BACE-4D8A-8E35-CAB7003E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D271D54-BCDF-4B48-B65C-7B339BFFE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B2C181F-AEFC-487B-B4A5-C1BB3BFE5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E00A38C-9735-44C4-B25E-8AC44D0E6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2BE9691-505B-4834-95B4-899F7AD3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BB83AE8-B0B1-4805-877B-597FD2FC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3530406-7FDF-49A2-A938-5013546D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10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B35D17-39F6-4E83-B8A4-5B2ED9DE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982706A-F233-4DA1-938B-D27646FB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B621501-7C11-4521-8664-65BB1083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7CE71BB-ECB2-49B7-8093-248A9B84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15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566DD5A-BC7F-4978-BBDC-88E15B1F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D413E3F-5F4A-4DFF-8173-CFFB40B1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F0535E8-3C54-4D6B-ACD1-881A62D1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43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DAAB98-5EBB-44F2-8992-3D7841E8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8B5F5E-0D23-423E-8217-48178C46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468E0E6-0D72-45BD-A541-7F709863E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8B4101-797B-4099-B180-0AAD95C1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E9E158E-928D-47DC-A359-F3DC195E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0B32AC5-739D-433A-8D3C-0E583B11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42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01499-B234-4382-8C0A-4B93632A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BB6D4EF-8000-4A50-8C82-F9BA091EE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6D3E654-EF3E-48B1-AF2B-A7029236B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CFE1AD-E3A4-48A9-800C-967C5172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EE72C0-D9BA-40F5-8C0D-E5626803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455AE9A-30D9-46E2-A6A5-1A2F9B65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71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1C145DE-6A0C-46C9-BF64-A893A230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4C722BC-EEDC-4329-9638-294F3630D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864A68-C543-4078-AFDA-CE2AA8B3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94C970-DCEA-4FBA-BE49-FC445A1C7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57E0F7-E40C-45CC-8422-27EF847B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2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53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B7B630-438E-4643-83D3-75D23E813F11}" type="datetimeFigureOut">
              <a:rPr lang="sl-SI" smtClean="0"/>
              <a:t>27. 01. 2022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543D-14B8-4DF1-AF0A-A2B810984E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925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9378" y="702007"/>
            <a:ext cx="9684799" cy="1251369"/>
          </a:xfrm>
        </p:spPr>
        <p:txBody>
          <a:bodyPr/>
          <a:lstStyle/>
          <a:p>
            <a:pPr algn="ctr"/>
            <a:r>
              <a:rPr lang="sl-SI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ZAČETKI ŽIVLJENJA</a:t>
            </a:r>
          </a:p>
        </p:txBody>
      </p:sp>
      <p:pic>
        <p:nvPicPr>
          <p:cNvPr id="2050" name="Picture 2" descr="15 fun facts about evolution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7" y="2214982"/>
            <a:ext cx="5773783" cy="38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Big Bang Theory of Disruption - Ivey Business 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2455844"/>
            <a:ext cx="4272734" cy="26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663EF458-7180-494A-A18A-E135EA276950}"/>
              </a:ext>
            </a:extLst>
          </p:cNvPr>
          <p:cNvSpPr/>
          <p:nvPr/>
        </p:nvSpPr>
        <p:spPr>
          <a:xfrm>
            <a:off x="1154955" y="5543188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ZAPIŠI NASLOV V ZVEZEK</a:t>
            </a:r>
          </a:p>
        </p:txBody>
      </p:sp>
    </p:spTree>
    <p:extLst>
      <p:ext uri="{BB962C8B-B14F-4D97-AF65-F5344CB8AC3E}">
        <p14:creationId xmlns:p14="http://schemas.microsoft.com/office/powerpoint/2010/main" val="31074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/>
          </p:cNvSpPr>
          <p:nvPr>
            <p:ph idx="1"/>
          </p:nvPr>
        </p:nvSpPr>
        <p:spPr>
          <a:xfrm>
            <a:off x="274319" y="333376"/>
            <a:ext cx="11717383" cy="4873625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Zanimivost: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Znanstveniki so pod pogoji, ki naj bi vladali na takratni Zemlji uspeli sintetizirati ogromno snovi in razpravljali 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spontanem nastanku življenja na Zemlji.</a:t>
            </a:r>
          </a:p>
        </p:txBody>
      </p:sp>
      <p:pic>
        <p:nvPicPr>
          <p:cNvPr id="93189" name="Picture 5" descr="biolog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734" y="2975639"/>
            <a:ext cx="4914487" cy="3677674"/>
          </a:xfrm>
          <a:prstGeom prst="rect">
            <a:avLst/>
          </a:prstGeom>
          <a:noFill/>
        </p:spPr>
      </p:pic>
      <p:pic>
        <p:nvPicPr>
          <p:cNvPr id="3074" name="Picture 2" descr="Mysterious &amp;#39;kick&amp;#39; just after the Big Bang may have created dark matter |  Live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41" y="3239589"/>
            <a:ext cx="5309004" cy="29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9070AFD7-328F-46CD-A3FF-02EF344FCAEC}"/>
              </a:ext>
            </a:extLst>
          </p:cNvPr>
          <p:cNvSpPr/>
          <p:nvPr/>
        </p:nvSpPr>
        <p:spPr>
          <a:xfrm>
            <a:off x="5314123" y="204687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340347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188913"/>
            <a:ext cx="860425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sl-SI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MILLERJEV POSKUS</a:t>
            </a:r>
            <a:r>
              <a:rPr lang="sl-SI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sl-SI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" y="981075"/>
            <a:ext cx="11730446" cy="55435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itchFamily="34" charset="0"/>
                <a:cs typeface="Arial" pitchFamily="34" charset="0"/>
              </a:rPr>
              <a:t>Miller je v posebnem aparatu s pomočjo razelektritev in vročine iz 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malih anorganskih molekul zgodnje atmosfere (NH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sl-SI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l-SI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O) dobil </a:t>
            </a:r>
            <a:r>
              <a:rPr lang="sl-SI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biomolekule</a:t>
            </a:r>
            <a:r>
              <a:rPr lang="sl-SI" dirty="0">
                <a:latin typeface="Arial" pitchFamily="34" charset="0"/>
                <a:cs typeface="Arial" pitchFamily="34" charset="0"/>
              </a:rPr>
              <a:t> – organske molekule.</a:t>
            </a:r>
          </a:p>
          <a:p>
            <a:pPr marL="0" indent="0" algn="just"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V ‘oceanu’ je dokazal vrsto </a:t>
            </a:r>
          </a:p>
          <a:p>
            <a:pPr algn="just">
              <a:buFont typeface="Wingdings" pitchFamily="2" charset="2"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organskih molekul, med </a:t>
            </a:r>
          </a:p>
          <a:p>
            <a:pPr algn="just">
              <a:buFont typeface="Wingdings" pitchFamily="2" charset="2"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drugimi tudi </a:t>
            </a:r>
            <a:r>
              <a:rPr lang="sl-SI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aminokisline, </a:t>
            </a:r>
          </a:p>
          <a:p>
            <a:pPr algn="just">
              <a:buFont typeface="Wingdings" pitchFamily="2" charset="2"/>
              <a:buNone/>
            </a:pPr>
            <a:r>
              <a:rPr lang="sl-SI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sladkorje, lipide, nukleotide</a:t>
            </a:r>
            <a:r>
              <a:rPr lang="sl-SI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Tx/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endParaRPr lang="sl-SI" dirty="0">
              <a:solidFill>
                <a:srgbClr val="D60093"/>
              </a:solidFill>
            </a:endParaRPr>
          </a:p>
        </p:txBody>
      </p:sp>
      <p:sp>
        <p:nvSpPr>
          <p:cNvPr id="96261" name="Text Box 10"/>
          <p:cNvSpPr txBox="1">
            <a:spLocks noChangeArrowheads="1"/>
          </p:cNvSpPr>
          <p:nvPr/>
        </p:nvSpPr>
        <p:spPr bwMode="auto">
          <a:xfrm>
            <a:off x="4984068" y="5991225"/>
            <a:ext cx="2592388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l-SI" sz="1600" b="1" dirty="0">
                <a:cs typeface="Arial" charset="0"/>
              </a:rPr>
              <a:t>Posnemanje razmer na mladi Zemlji</a:t>
            </a:r>
            <a:endParaRPr lang="en-US" sz="1600" b="1" dirty="0">
              <a:cs typeface="Arial" charset="0"/>
            </a:endParaRP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3211" y="2567963"/>
            <a:ext cx="4114800" cy="40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D2D4B694-01F9-4ECC-A653-608093F888CE}"/>
              </a:ext>
            </a:extLst>
          </p:cNvPr>
          <p:cNvSpPr/>
          <p:nvPr/>
        </p:nvSpPr>
        <p:spPr>
          <a:xfrm>
            <a:off x="478688" y="5980492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72642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Slika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277" y="1571614"/>
            <a:ext cx="6335149" cy="5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DEA70C6C-686C-4E0E-8DB4-7B0B4557038A}"/>
              </a:ext>
            </a:extLst>
          </p:cNvPr>
          <p:cNvSpPr/>
          <p:nvPr/>
        </p:nvSpPr>
        <p:spPr>
          <a:xfrm>
            <a:off x="159026" y="185530"/>
            <a:ext cx="12032974" cy="13384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BIOKEMIJSKA EVOLUCIJSKA HIPOTEZA </a:t>
            </a: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življenje naj bi nastalo spontano v nizu kemičnih reakcij.</a:t>
            </a: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tem so nastale organske in anorganske snovi, ki so najverjetneje tvorile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prajuho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9805632-3D91-4FE6-9F7B-F0F233726F90}"/>
              </a:ext>
            </a:extLst>
          </p:cNvPr>
          <p:cNvSpPr/>
          <p:nvPr/>
        </p:nvSpPr>
        <p:spPr>
          <a:xfrm>
            <a:off x="8666923" y="6028007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5957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D4569B-32F7-4DBB-8A79-30869285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3" y="324644"/>
            <a:ext cx="11592339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PRAJUHA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zmes organskih in anorganskih molekul iz katerih naj bi nastalo prvo življenje.</a:t>
            </a:r>
          </a:p>
        </p:txBody>
      </p:sp>
      <p:pic>
        <p:nvPicPr>
          <p:cNvPr id="1028" name="Picture 4" descr="Basalt Helps Scientists Understand How Earth&amp;#39;s Crust Formed | Sci-News.com">
            <a:extLst>
              <a:ext uri="{FF2B5EF4-FFF2-40B4-BE49-F238E27FC236}">
                <a16:creationId xmlns:a16="http://schemas.microsoft.com/office/drawing/2014/main" id="{3ACC0C0B-0EF0-4A97-93DA-3DCDE97F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" y="1904637"/>
            <a:ext cx="8373717" cy="47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492AB785-6F00-47A0-9A12-E00E14387F0B}"/>
              </a:ext>
            </a:extLst>
          </p:cNvPr>
          <p:cNvSpPr/>
          <p:nvPr/>
        </p:nvSpPr>
        <p:spPr>
          <a:xfrm>
            <a:off x="8666923" y="6028007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92596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48012" y="134498"/>
            <a:ext cx="7467600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sl-SI" sz="3000" u="sng" cap="sm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2) REDIJEV POSKUS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337" y="287555"/>
            <a:ext cx="1825491" cy="32237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337" y="3997675"/>
            <a:ext cx="1825492" cy="28603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27" y="1201551"/>
            <a:ext cx="4401849" cy="20112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46" y="4558937"/>
            <a:ext cx="4591117" cy="2106799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715612" y="1134387"/>
            <a:ext cx="40278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800" b="1" dirty="0">
                <a:latin typeface="Arial" pitchFamily="34" charset="0"/>
                <a:cs typeface="Arial" pitchFamily="34" charset="0"/>
              </a:rPr>
              <a:t>REDI: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življenje lahko nastane samo iz obstoječega življenja</a:t>
            </a:r>
          </a:p>
          <a:p>
            <a:pPr algn="just"/>
            <a:r>
              <a:rPr lang="sl-SI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sl-S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biogeneza</a:t>
            </a:r>
            <a:r>
              <a:rPr lang="sl-SI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sl-SI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l-SI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Ličinke nastanejo le takrat, ko pride muha v stik z mesom. Ličinke ne nastanejo spontano.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4B4BC44-6ADB-4943-AB11-D87DD17C8BE7}"/>
              </a:ext>
            </a:extLst>
          </p:cNvPr>
          <p:cNvSpPr txBox="1"/>
          <p:nvPr/>
        </p:nvSpPr>
        <p:spPr>
          <a:xfrm>
            <a:off x="437082" y="35112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https://www.youtube.com/watch?v=8NuiKxLAT6o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D5AF382-BF25-45B9-9B7D-F23420DD6FC2}"/>
              </a:ext>
            </a:extLst>
          </p:cNvPr>
          <p:cNvSpPr/>
          <p:nvPr/>
        </p:nvSpPr>
        <p:spPr>
          <a:xfrm>
            <a:off x="8248577" y="6014647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32447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7467600" cy="5619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sl-SI" u="sng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PASTEURJEV POSKUS</a:t>
            </a:r>
          </a:p>
        </p:txBody>
      </p:sp>
      <p:sp>
        <p:nvSpPr>
          <p:cNvPr id="99331" name="Ograda vsebine 2"/>
          <p:cNvSpPr>
            <a:spLocks noGrp="1"/>
          </p:cNvSpPr>
          <p:nvPr>
            <p:ph sz="quarter" idx="4294967295"/>
          </p:nvPr>
        </p:nvSpPr>
        <p:spPr>
          <a:xfrm>
            <a:off x="287383" y="1052514"/>
            <a:ext cx="11730445" cy="4873625"/>
          </a:xfrm>
        </p:spPr>
        <p:txBody>
          <a:bodyPr/>
          <a:lstStyle/>
          <a:p>
            <a:pPr algn="just"/>
            <a:r>
              <a:rPr lang="sl-SI" dirty="0">
                <a:latin typeface="Arial" pitchFamily="34" charset="0"/>
                <a:cs typeface="Arial" pitchFamily="34" charset="0"/>
              </a:rPr>
              <a:t>Pasteur je dokončno </a:t>
            </a:r>
            <a:r>
              <a:rPr lang="sl-SI" u="sng" dirty="0">
                <a:latin typeface="Arial" pitchFamily="34" charset="0"/>
                <a:cs typeface="Arial" pitchFamily="34" charset="0"/>
              </a:rPr>
              <a:t>ovrgel hipotezo o spontanem nastanku življenja iz neživega (abiogenezo)</a:t>
            </a:r>
            <a:r>
              <a:rPr lang="sl-SI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l-SI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POSKUS: </a:t>
            </a:r>
            <a:r>
              <a:rPr lang="sl-SI" dirty="0">
                <a:latin typeface="Arial" pitchFamily="34" charset="0"/>
                <a:cs typeface="Arial" pitchFamily="34" charset="0"/>
              </a:rPr>
              <a:t>hranilno tekočino v bučki zavre in bučko zamaši. Tekočina ostane sterilna.</a:t>
            </a:r>
          </a:p>
          <a:p>
            <a:pPr algn="just"/>
            <a:endParaRPr lang="sl-SI" dirty="0">
              <a:latin typeface="Arial" pitchFamily="34" charset="0"/>
              <a:cs typeface="Arial" pitchFamily="34" charset="0"/>
            </a:endParaRPr>
          </a:p>
          <a:p>
            <a:pPr algn="just"/>
            <a:endParaRPr lang="sl-SI" sz="2000" dirty="0">
              <a:latin typeface="Bookman Old Style" pitchFamily="18" charset="0"/>
            </a:endParaRPr>
          </a:p>
          <a:p>
            <a:pPr algn="just"/>
            <a:endParaRPr lang="sl-SI" sz="2000" dirty="0">
              <a:latin typeface="Bookman Old Style" pitchFamily="18" charset="0"/>
            </a:endParaRPr>
          </a:p>
          <a:p>
            <a:endParaRPr lang="sl-SI" dirty="0"/>
          </a:p>
        </p:txBody>
      </p:sp>
      <p:pic>
        <p:nvPicPr>
          <p:cNvPr id="99332" name="Picture 3" descr="Pasteurjev poskus"/>
          <p:cNvPicPr>
            <a:picLocks noChangeAspect="1" noChangeArrowheads="1"/>
          </p:cNvPicPr>
          <p:nvPr/>
        </p:nvPicPr>
        <p:blipFill>
          <a:blip r:embed="rId2"/>
          <a:srcRect l="8377" t="6062" r="46626" b="77193"/>
          <a:stretch>
            <a:fillRect/>
          </a:stretch>
        </p:blipFill>
        <p:spPr bwMode="auto">
          <a:xfrm>
            <a:off x="5548314" y="3538330"/>
            <a:ext cx="5796673" cy="30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DE179694-9EF5-4F47-B9F6-DB4133758E82}"/>
              </a:ext>
            </a:extLst>
          </p:cNvPr>
          <p:cNvSpPr/>
          <p:nvPr/>
        </p:nvSpPr>
        <p:spPr>
          <a:xfrm>
            <a:off x="556593" y="5909917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4337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Ograda vsebine 2"/>
          <p:cNvSpPr>
            <a:spLocks noGrp="1"/>
          </p:cNvSpPr>
          <p:nvPr>
            <p:ph sz="quarter" idx="4294967295"/>
          </p:nvPr>
        </p:nvSpPr>
        <p:spPr>
          <a:xfrm>
            <a:off x="235132" y="333376"/>
            <a:ext cx="11834948" cy="4873625"/>
          </a:xfrm>
        </p:spPr>
        <p:txBody>
          <a:bodyPr>
            <a:normAutofit/>
          </a:bodyPr>
          <a:lstStyle/>
          <a:p>
            <a:pPr algn="just"/>
            <a:r>
              <a:rPr lang="sl-SI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POSKUS: </a:t>
            </a:r>
            <a:r>
              <a:rPr lang="sl-SI" dirty="0">
                <a:latin typeface="Arial" pitchFamily="34" charset="0"/>
                <a:cs typeface="Arial" pitchFamily="34" charset="0"/>
              </a:rPr>
              <a:t>nad plamenom podaljša vrat bučke v daljšo cev, ki preprečuje vdor mikroorganizmov do prevrete tekočine.</a:t>
            </a:r>
          </a:p>
          <a:p>
            <a:pPr algn="just"/>
            <a:endParaRPr lang="sl-SI" dirty="0">
              <a:latin typeface="Arial" pitchFamily="34" charset="0"/>
              <a:cs typeface="Arial" pitchFamily="34" charset="0"/>
            </a:endParaRPr>
          </a:p>
          <a:p>
            <a:r>
              <a:rPr lang="sl-SI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Dokaže, da je zrak vir mikroorganizmov!</a:t>
            </a:r>
          </a:p>
          <a:p>
            <a:pPr marL="0" indent="0">
              <a:buNone/>
            </a:pPr>
            <a:endParaRPr lang="sl-SI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asteurjev poskus"/>
          <p:cNvPicPr>
            <a:picLocks noChangeAspect="1" noChangeArrowheads="1"/>
          </p:cNvPicPr>
          <p:nvPr/>
        </p:nvPicPr>
        <p:blipFill>
          <a:blip r:embed="rId2"/>
          <a:srcRect l="8377" t="23247" r="10478" b="60460"/>
          <a:stretch>
            <a:fillRect/>
          </a:stretch>
        </p:blipFill>
        <p:spPr bwMode="auto">
          <a:xfrm>
            <a:off x="1847528" y="3979450"/>
            <a:ext cx="787241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19"/>
          <p:cNvSpPr txBox="1">
            <a:spLocks noChangeArrowheads="1"/>
          </p:cNvSpPr>
          <p:nvPr/>
        </p:nvSpPr>
        <p:spPr bwMode="auto">
          <a:xfrm>
            <a:off x="7572375" y="3210422"/>
            <a:ext cx="2714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l-SI" sz="2000" dirty="0">
                <a:latin typeface="Bookman Old Style" pitchFamily="18" charset="0"/>
                <a:cs typeface="Arial" charset="0"/>
              </a:rPr>
              <a:t>Zaradi zavite cevke, mikroorganizmi ne morejo priti do tekočine s hrano</a:t>
            </a:r>
            <a:endParaRPr lang="en-US" sz="2000" dirty="0">
              <a:latin typeface="Bookman Old Style" pitchFamily="18" charset="0"/>
              <a:cs typeface="Arial" charset="0"/>
            </a:endParaRP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8820151" y="4293097"/>
            <a:ext cx="730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0359" name="Text Box 17"/>
          <p:cNvSpPr txBox="1">
            <a:spLocks noChangeArrowheads="1"/>
          </p:cNvSpPr>
          <p:nvPr/>
        </p:nvSpPr>
        <p:spPr bwMode="auto">
          <a:xfrm>
            <a:off x="7680326" y="5628482"/>
            <a:ext cx="2498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l-SI" sz="2000" dirty="0">
                <a:latin typeface="Bookman Old Style" pitchFamily="18" charset="0"/>
                <a:cs typeface="Arial" charset="0"/>
              </a:rPr>
              <a:t>Ni razvoja življenja (mikroorganizmov)</a:t>
            </a:r>
            <a:endParaRPr lang="en-US" sz="2000" dirty="0">
              <a:latin typeface="Bookman Old Style" pitchFamily="18" charset="0"/>
              <a:cs typeface="Arial" charset="0"/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H="1">
            <a:off x="7104063" y="5733256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C30016F7-2068-417A-B9DC-49243056CCAF}"/>
              </a:ext>
            </a:extLst>
          </p:cNvPr>
          <p:cNvSpPr/>
          <p:nvPr/>
        </p:nvSpPr>
        <p:spPr>
          <a:xfrm>
            <a:off x="121920" y="2680536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4869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1B69675-137C-4F01-8470-AF8D7ADB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0" y="2464285"/>
            <a:ext cx="11705187" cy="3385695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BECC38C4-8AC6-4410-943B-32CE8E4D938F}"/>
              </a:ext>
            </a:extLst>
          </p:cNvPr>
          <p:cNvSpPr/>
          <p:nvPr/>
        </p:nvSpPr>
        <p:spPr>
          <a:xfrm>
            <a:off x="240940" y="231327"/>
            <a:ext cx="11845043" cy="194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BIOGENEZA </a:t>
            </a:r>
            <a:r>
              <a:rPr lang="sl-SI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sl-SI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nastanek življenja iz prej obstoječih organizmov</a:t>
            </a:r>
            <a:r>
              <a:rPr lang="sl-SI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Avtor je Pasteur.</a:t>
            </a:r>
            <a:br>
              <a:rPr lang="sl-SI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l-SI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9FA5084-3223-4C69-8D0F-40383BF1A6CF}"/>
              </a:ext>
            </a:extLst>
          </p:cNvPr>
          <p:cNvSpPr/>
          <p:nvPr/>
        </p:nvSpPr>
        <p:spPr>
          <a:xfrm>
            <a:off x="8421050" y="6017073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 definicijo biogeneze</a:t>
            </a:r>
          </a:p>
        </p:txBody>
      </p:sp>
    </p:spTree>
    <p:extLst>
      <p:ext uri="{BB962C8B-B14F-4D97-AF65-F5344CB8AC3E}">
        <p14:creationId xmlns:p14="http://schemas.microsoft.com/office/powerpoint/2010/main" val="17923192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308</Words>
  <Application>Microsoft Office PowerPoint</Application>
  <PresentationFormat>Širokozaslonsko</PresentationFormat>
  <Paragraphs>41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9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Century Gothic</vt:lpstr>
      <vt:lpstr>Wingdings</vt:lpstr>
      <vt:lpstr>Wingdings 3</vt:lpstr>
      <vt:lpstr>Officeova tema</vt:lpstr>
      <vt:lpstr>Naelektrena sejna soba</vt:lpstr>
      <vt:lpstr>Naelektreno</vt:lpstr>
      <vt:lpstr>ZAČETKI ŽIVLJENJA</vt:lpstr>
      <vt:lpstr>PowerPointova predstavitev</vt:lpstr>
      <vt:lpstr>1) MILLERJEV POSKUS: </vt:lpstr>
      <vt:lpstr>PowerPointova predstavitev</vt:lpstr>
      <vt:lpstr>PowerPointova predstavitev</vt:lpstr>
      <vt:lpstr>PowerPointova predstavitev</vt:lpstr>
      <vt:lpstr>3) PASTEURJEV POSKUS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ZAČETKI ŽIVLJENJA</dc:title>
  <dc:creator>VesnaŠ</dc:creator>
  <cp:lastModifiedBy>VesnaŠ</cp:lastModifiedBy>
  <cp:revision>2</cp:revision>
  <dcterms:created xsi:type="dcterms:W3CDTF">2022-01-25T19:25:40Z</dcterms:created>
  <dcterms:modified xsi:type="dcterms:W3CDTF">2022-01-27T08:37:45Z</dcterms:modified>
</cp:coreProperties>
</file>