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90" r:id="rId4"/>
    <p:sldId id="292" r:id="rId5"/>
    <p:sldId id="291" r:id="rId6"/>
    <p:sldId id="29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3363F-66A4-4504-A7E7-F4B00590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068B75-C076-4DEA-8DB0-070C7C1F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CA1F73-8BA8-46FD-BF8B-69C018BD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4806F7-977E-483D-907A-8E2C5F36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9C0B6C-EE14-4DA5-BD50-3057DCA1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05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75F55-38D8-45BB-B83A-0272E31D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6B33E9A-52D4-455B-B77C-7BD06AE32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5C7343-3CFA-4D39-8E92-63B745BD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F728252-640F-4CD7-84D8-7FC21353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005192-96AC-44D9-A3EA-07FBE5A1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4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6564784-6E90-4152-91DD-212603662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798AAF6-5A3C-4436-9C44-F8B619A68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28CB75-3993-4EEE-8F91-BA61C853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1A0491-E279-4EED-A800-ADDF2277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17DAD8-F603-4AF0-B0EC-39640E2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99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D9DB59C-86A7-4B2C-9732-3720100C2F15}" type="slidenum">
              <a:rPr lang="sl-SI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574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06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26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96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76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92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733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86DAE-FA81-4152-8364-5A8FC160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BE9E8D-31C8-4E72-A41D-A1E1D06F7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E0621C-7F89-4D52-B6E8-5DE704A6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8AE04E-4326-4A05-94A6-F859BF32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06C903-D16B-4A59-955E-88ED2003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88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246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44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004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70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548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617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627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243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4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E2FD7A-AD52-4D0F-9FFC-6D4000F5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BF1E4E3-E785-432C-9D66-33EE5C03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E6D798-2B70-42F0-AB34-FD7B9AB7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50A638-EB50-4DDD-A3CC-DCC3786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595F7F-3938-479B-8668-4C1CD3B5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0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C188E-6DB9-4933-A3EC-8697E975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CA3700-2E5C-4F89-9A63-DDBA15299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CBD1C88-AE91-4232-88AD-419E38C5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C71407-8F91-4119-9307-DAE383B7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9D5936-011D-40CA-846C-B19C6BC8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E1FFB8-1ECD-4E98-AB5A-BAAB399E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2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64AABD-D309-49FF-B786-8B45F927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755F1D-F520-44E4-89A0-9E99CB95F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491D14C-D966-49CD-AA1B-AE768D4EA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8547353-B4E7-4690-AFE8-522F8592B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20AE9DA-476B-45AB-8ADB-9B2F3B63C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560634-04EC-41F5-8DC1-74161E30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72528AD-CDC5-4C54-94F9-67058514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94A6655-14A1-44F3-91C3-D1864C0A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0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658C9-FB64-4F5F-BE78-B68EB945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D81B586-DA4D-454E-B149-7D56E59A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C1239DC-5FDA-4CDD-B048-C002303C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196AC85-669E-4847-8AF6-5E8A5747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1705D53-3CA1-42AC-B78D-CA1511AD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C3D6E0-02EA-4BB3-B2DC-BDBF11BB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128DDEE-892B-434F-8BAD-2AA8081B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23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60CB99-D946-44BC-BE25-A24FC04F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D560B2-996C-4EE2-9425-0F5C9E39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864B87C-16BA-4D44-975F-A56D882A3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7ADA94-8F63-418C-B23A-B500E1BA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CCD826-B41C-4D41-A026-7CE5FB2B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6ABB9F0-23BC-4BD9-9D0B-CAE14E47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530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3131E-0C79-4761-A81D-AF201AA9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2C3BFCF-F3A3-4B40-83B1-932EEA088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EBC2F1-6548-43B7-A467-BD988F39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2AA91BB-2CC6-45AA-BCB4-CA434D35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DA0C23-5EB0-442B-A481-5CF988E7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89003B7-2905-413B-AFA0-9AD706B0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4C7D70D-EA3D-4F2E-970A-69DA85E7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02DA44E-1247-4CC2-A4DF-F0B6CCAA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D3D76C-CBFE-4EC5-A304-63DE615B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A55A6F-448A-4983-B9F1-90BC2F640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B4079A-092D-4AB5-8E83-CF7B93F20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AD712E-A5F4-41B9-9075-8C97121DDCFA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A958F8-54A6-4FB6-A684-7BACB4815F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A50A39-28D7-4C04-8FDB-94DD81FF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6" y="1253331"/>
            <a:ext cx="11679085" cy="435133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DZ (str. 207, 209) si še enkrat preberi snov o glavonožcih, nato pa reši tabelo na strani 212.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E3C5837-71A0-4B02-ABA4-FE6B06060E84}"/>
              </a:ext>
            </a:extLst>
          </p:cNvPr>
          <p:cNvSpPr txBox="1">
            <a:spLocks/>
          </p:cNvSpPr>
          <p:nvPr/>
        </p:nvSpPr>
        <p:spPr>
          <a:xfrm>
            <a:off x="609600" y="353349"/>
            <a:ext cx="10972800" cy="65405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GLAVONOŽCI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BB77D3-E0F2-4A74-9315-6501B68D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57" y="2459776"/>
            <a:ext cx="7582652" cy="41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057" y="158201"/>
            <a:ext cx="10515600" cy="1325563"/>
          </a:xfrm>
        </p:spPr>
        <p:txBody>
          <a:bodyPr/>
          <a:lstStyle/>
          <a:p>
            <a:r>
              <a:rPr lang="sl-SI" dirty="0"/>
              <a:t>DZ,</a:t>
            </a:r>
            <a:br>
              <a:rPr lang="sl-SI" dirty="0"/>
            </a:br>
            <a:r>
              <a:rPr lang="sl-SI" dirty="0"/>
              <a:t>str. 212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99" y="221222"/>
            <a:ext cx="8804181" cy="6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84266-5C34-46F7-ABF5-06EBFADE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68" y="1738611"/>
            <a:ext cx="8825658" cy="1690389"/>
          </a:xfrm>
        </p:spPr>
        <p:txBody>
          <a:bodyPr/>
          <a:lstStyle/>
          <a:p>
            <a:pPr algn="ctr"/>
            <a:r>
              <a:rPr lang="sl-SI" sz="9600" b="1" dirty="0">
                <a:solidFill>
                  <a:srgbClr val="FFFF00"/>
                </a:solidFill>
              </a:rPr>
              <a:t>REŠITVE:</a:t>
            </a:r>
          </a:p>
        </p:txBody>
      </p:sp>
    </p:spTree>
    <p:extLst>
      <p:ext uri="{BB962C8B-B14F-4D97-AF65-F5344CB8AC3E}">
        <p14:creationId xmlns:p14="http://schemas.microsoft.com/office/powerpoint/2010/main" val="144627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A5A043-D543-4006-89FD-B648CBA8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248617"/>
            <a:ext cx="11777870" cy="6350966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OGRODJE: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Notranje (ligenj, sipa) ali pa ga nimajo (hobotnica).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GIBALA: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Plavuti ali z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iztiskom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vode iz plašča skozi lijak (sifon).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PREBAVILA: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Prebavna cev od ustne odprtine s čeljustmi do izvodila, ki gre skozi lijak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DIHALA: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škrge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OBTOČILA: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sklenjen (zaprt) krvožilni sistem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IZLOČALA: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ledvica</a:t>
            </a:r>
          </a:p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TELESNI OVOJ: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koža z barvili skupaj z živčevjem omogoča spreminjanje barv.</a:t>
            </a:r>
          </a:p>
          <a:p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ŽIVČEVJE IN ČUTILA: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Možgani in  živci. Dobro razvite oči. </a:t>
            </a:r>
          </a:p>
          <a:p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SPOLOVILA: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Samice odlagajo jajčeca, iz katerih se razvijejo mladiči, ki so podobni odrastlim živalim.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C2A13-BC90-40F4-AA20-58497333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008"/>
            <a:ext cx="10515600" cy="748058"/>
          </a:xfrm>
        </p:spPr>
        <p:txBody>
          <a:bodyPr/>
          <a:lstStyle/>
          <a:p>
            <a:pPr algn="ctr"/>
            <a:r>
              <a:rPr lang="sl-SI" b="1" dirty="0"/>
              <a:t>DELOVNI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3A1F09-01C0-4F29-825C-ED33944B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253331"/>
            <a:ext cx="10515600" cy="435133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stran 225 – dopolni tabelo o glavonožcih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8ED3E4-F652-4A36-A6CA-22B3CE22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67" y="2421324"/>
            <a:ext cx="5023168" cy="39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20080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Značilnosti:</a:t>
            </a:r>
            <a:r>
              <a:rPr lang="sl-SI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MNOGOČLENARJEV</a:t>
            </a: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: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kolobarniki, členonožci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5520" y="1120798"/>
            <a:ext cx="8070845" cy="5474841"/>
          </a:xfrm>
          <a:noFill/>
          <a:ln/>
        </p:spPr>
      </p:pic>
      <p:sp>
        <p:nvSpPr>
          <p:cNvPr id="2" name="Oval 1"/>
          <p:cNvSpPr/>
          <p:nvPr/>
        </p:nvSpPr>
        <p:spPr>
          <a:xfrm>
            <a:off x="5920205" y="1120798"/>
            <a:ext cx="2208245" cy="2088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31C6FEE-CBF0-4355-998C-3F2992A495BB}"/>
              </a:ext>
            </a:extLst>
          </p:cNvPr>
          <p:cNvSpPr/>
          <p:nvPr/>
        </p:nvSpPr>
        <p:spPr>
          <a:xfrm>
            <a:off x="8128450" y="5976730"/>
            <a:ext cx="3785254" cy="632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361843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18" y="2261014"/>
            <a:ext cx="5281083" cy="3100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1600200"/>
            <a:ext cx="5384800" cy="1252538"/>
          </a:xfrm>
        </p:spPr>
        <p:txBody>
          <a:bodyPr/>
          <a:lstStyle/>
          <a:p>
            <a:pPr>
              <a:buFontTx/>
              <a:buNone/>
            </a:pPr>
            <a:r>
              <a:rPr lang="sl-SI" dirty="0"/>
              <a:t>	 </a:t>
            </a:r>
            <a:r>
              <a:rPr lang="sl-SI" dirty="0">
                <a:solidFill>
                  <a:srgbClr val="00B050"/>
                </a:solidFill>
              </a:rPr>
              <a:t>KOLOBARNIKI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07200" y="1600201"/>
            <a:ext cx="5384800" cy="1108075"/>
          </a:xfrm>
        </p:spPr>
        <p:txBody>
          <a:bodyPr/>
          <a:lstStyle/>
          <a:p>
            <a:pPr>
              <a:buFontTx/>
              <a:buNone/>
            </a:pPr>
            <a:r>
              <a:rPr lang="sl-SI" dirty="0"/>
              <a:t>	</a:t>
            </a:r>
            <a:r>
              <a:rPr lang="sl-SI" dirty="0">
                <a:solidFill>
                  <a:srgbClr val="00B050"/>
                </a:solidFill>
              </a:rPr>
              <a:t>ČLENONOŽCI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" y="2228850"/>
            <a:ext cx="53848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39182" y="1510888"/>
            <a:ext cx="5664200" cy="51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999990" y="1506538"/>
            <a:ext cx="5952828" cy="5162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39182" y="5563284"/>
            <a:ext cx="50884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Kolobarniki imajo </a:t>
            </a:r>
            <a:r>
              <a:rPr lang="sl-SI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enakomerno členjeno telo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iz kolobarjev.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11A1039-9949-4999-B68C-1C6E908C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56472"/>
            <a:ext cx="58568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Členonožci imajo členjeno telo iz telesnih oddelkov: </a:t>
            </a:r>
            <a:r>
              <a:rPr lang="sl-SI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glava, oprsje, zadek</a:t>
            </a:r>
            <a:endParaRPr lang="sl-SI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3A48D113-8F93-4ED4-8E3C-B52B92F10033}"/>
              </a:ext>
            </a:extLst>
          </p:cNvPr>
          <p:cNvSpPr/>
          <p:nvPr/>
        </p:nvSpPr>
        <p:spPr>
          <a:xfrm>
            <a:off x="3862591" y="222591"/>
            <a:ext cx="3785254" cy="632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98439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800" u="sng" dirty="0">
                <a:latin typeface="Arial" panose="020B0604020202020204" pitchFamily="34" charset="0"/>
                <a:cs typeface="Arial" panose="020B0604020202020204" pitchFamily="34" charset="0"/>
              </a:rPr>
              <a:t>Zakaj mnogočlenarji?</a:t>
            </a:r>
            <a:endParaRPr lang="sl-SI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2800" b="1" dirty="0">
                <a:solidFill>
                  <a:srgbClr val="7030A0"/>
                </a:solidFill>
              </a:rPr>
              <a:t>ZNAČILNOSTI</a:t>
            </a:r>
          </a:p>
          <a:p>
            <a:pPr>
              <a:buFontTx/>
              <a:buNone/>
            </a:pPr>
            <a:endParaRPr lang="sl-SI" sz="2800" dirty="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27651" y="1773238"/>
          <a:ext cx="3837516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grafija" r:id="rId3" imgW="1615238" imgH="937341" progId="MSPhotoEd.3">
                  <p:embed/>
                </p:oleObj>
              </mc:Choice>
              <mc:Fallback>
                <p:oleObj name="Photo Editor fotografija" r:id="rId3" imgW="1615238" imgH="937341" progId="MSPhotoEd.3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1" y="1773238"/>
                        <a:ext cx="3837516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9667" y="2420938"/>
          <a:ext cx="3003551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grafija" r:id="rId5" imgW="1112381" imgH="1546994" progId="MSPhotoEd.3">
                  <p:embed/>
                </p:oleObj>
              </mc:Choice>
              <mc:Fallback>
                <p:oleObj name="Photo Editor fotografija" r:id="rId5" imgW="1112381" imgH="1546994" progId="MSPhotoEd.3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2420938"/>
                        <a:ext cx="3003551" cy="313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3871913"/>
            <a:ext cx="4705351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8976785" y="4292600"/>
            <a:ext cx="958849" cy="12969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712884" y="4425950"/>
            <a:ext cx="2205567" cy="12969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920568" y="4149725"/>
            <a:ext cx="1056217" cy="129698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31801" y="2276475"/>
            <a:ext cx="3647017" cy="4032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135033" y="1700213"/>
            <a:ext cx="6817784" cy="1873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232401" y="3716338"/>
            <a:ext cx="6720417" cy="2881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9359901" y="1989138"/>
            <a:ext cx="2400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ČLENJENO TELO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24934" y="5734051"/>
            <a:ext cx="3744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/>
              <a:t>ČLENJENE OKONČINE</a:t>
            </a:r>
            <a:endParaRPr lang="sl-SI" sz="28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0174818" y="4115991"/>
            <a:ext cx="1968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Zlivanje členov v TELESNE ODDELKE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0133E91-31DF-4D58-8F17-0DADF571CD90}"/>
              </a:ext>
            </a:extLst>
          </p:cNvPr>
          <p:cNvSpPr/>
          <p:nvPr/>
        </p:nvSpPr>
        <p:spPr>
          <a:xfrm>
            <a:off x="7918451" y="213977"/>
            <a:ext cx="3785254" cy="632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PREPIŠI BESEDILO</a:t>
            </a:r>
          </a:p>
        </p:txBody>
      </p:sp>
    </p:spTree>
    <p:extLst>
      <p:ext uri="{BB962C8B-B14F-4D97-AF65-F5344CB8AC3E}">
        <p14:creationId xmlns:p14="http://schemas.microsoft.com/office/powerpoint/2010/main" val="2537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/>
      <p:bldP spid="32785" grpId="0"/>
      <p:bldP spid="3278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199</Words>
  <Application>Microsoft Office PowerPoint</Application>
  <PresentationFormat>Širokozaslonsko</PresentationFormat>
  <Paragraphs>28</Paragraphs>
  <Slides>8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Officeova tema</vt:lpstr>
      <vt:lpstr>Naelektrena sejna soba</vt:lpstr>
      <vt:lpstr>Photo Editor fotografija</vt:lpstr>
      <vt:lpstr>PowerPointova predstavitev</vt:lpstr>
      <vt:lpstr>DZ, str. 212</vt:lpstr>
      <vt:lpstr>REŠITVE:</vt:lpstr>
      <vt:lpstr>PowerPointova predstavitev</vt:lpstr>
      <vt:lpstr>DELOVNI ZVEZEK</vt:lpstr>
      <vt:lpstr>Značilnosti: „MNOGOČLENARJEV“ : kolobarniki, členonožci</vt:lpstr>
      <vt:lpstr>PowerPointova predstavitev</vt:lpstr>
      <vt:lpstr>Zakaj mnogočlenarji?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1</cp:revision>
  <dcterms:created xsi:type="dcterms:W3CDTF">2022-02-13T07:37:25Z</dcterms:created>
  <dcterms:modified xsi:type="dcterms:W3CDTF">2022-02-13T08:02:28Z</dcterms:modified>
</cp:coreProperties>
</file>